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92"/>
  </p:notesMasterIdLst>
  <p:sldIdLst>
    <p:sldId id="256" r:id="rId3"/>
    <p:sldId id="382" r:id="rId4"/>
    <p:sldId id="331" r:id="rId5"/>
    <p:sldId id="378" r:id="rId6"/>
    <p:sldId id="379" r:id="rId7"/>
    <p:sldId id="381" r:id="rId8"/>
    <p:sldId id="383" r:id="rId9"/>
    <p:sldId id="384" r:id="rId10"/>
    <p:sldId id="385" r:id="rId11"/>
    <p:sldId id="434" r:id="rId12"/>
    <p:sldId id="435" r:id="rId13"/>
    <p:sldId id="386" r:id="rId14"/>
    <p:sldId id="387" r:id="rId15"/>
    <p:sldId id="388" r:id="rId16"/>
    <p:sldId id="389" r:id="rId17"/>
    <p:sldId id="390" r:id="rId18"/>
    <p:sldId id="403" r:id="rId19"/>
    <p:sldId id="391" r:id="rId20"/>
    <p:sldId id="392" r:id="rId21"/>
    <p:sldId id="393" r:id="rId22"/>
    <p:sldId id="394" r:id="rId23"/>
    <p:sldId id="395" r:id="rId24"/>
    <p:sldId id="396" r:id="rId25"/>
    <p:sldId id="399" r:id="rId26"/>
    <p:sldId id="397" r:id="rId27"/>
    <p:sldId id="400" r:id="rId28"/>
    <p:sldId id="401" r:id="rId29"/>
    <p:sldId id="402" r:id="rId30"/>
    <p:sldId id="404" r:id="rId31"/>
    <p:sldId id="405" r:id="rId32"/>
    <p:sldId id="406" r:id="rId33"/>
    <p:sldId id="407" r:id="rId34"/>
    <p:sldId id="409" r:id="rId35"/>
    <p:sldId id="411" r:id="rId36"/>
    <p:sldId id="412" r:id="rId37"/>
    <p:sldId id="410" r:id="rId38"/>
    <p:sldId id="408" r:id="rId39"/>
    <p:sldId id="413" r:id="rId40"/>
    <p:sldId id="414" r:id="rId41"/>
    <p:sldId id="415" r:id="rId42"/>
    <p:sldId id="416" r:id="rId43"/>
    <p:sldId id="417" r:id="rId44"/>
    <p:sldId id="418" r:id="rId45"/>
    <p:sldId id="419" r:id="rId46"/>
    <p:sldId id="421" r:id="rId47"/>
    <p:sldId id="422" r:id="rId48"/>
    <p:sldId id="423" r:id="rId49"/>
    <p:sldId id="424" r:id="rId50"/>
    <p:sldId id="425" r:id="rId51"/>
    <p:sldId id="420" r:id="rId52"/>
    <p:sldId id="426" r:id="rId53"/>
    <p:sldId id="427" r:id="rId54"/>
    <p:sldId id="428" r:id="rId55"/>
    <p:sldId id="429" r:id="rId56"/>
    <p:sldId id="430" r:id="rId57"/>
    <p:sldId id="431" r:id="rId58"/>
    <p:sldId id="432" r:id="rId59"/>
    <p:sldId id="433" r:id="rId60"/>
    <p:sldId id="437" r:id="rId61"/>
    <p:sldId id="436" r:id="rId62"/>
    <p:sldId id="438" r:id="rId63"/>
    <p:sldId id="439" r:id="rId64"/>
    <p:sldId id="440" r:id="rId65"/>
    <p:sldId id="441" r:id="rId66"/>
    <p:sldId id="442" r:id="rId67"/>
    <p:sldId id="443" r:id="rId68"/>
    <p:sldId id="444" r:id="rId69"/>
    <p:sldId id="447" r:id="rId70"/>
    <p:sldId id="445" r:id="rId71"/>
    <p:sldId id="448" r:id="rId72"/>
    <p:sldId id="456" r:id="rId73"/>
    <p:sldId id="463" r:id="rId74"/>
    <p:sldId id="457" r:id="rId75"/>
    <p:sldId id="458" r:id="rId76"/>
    <p:sldId id="459" r:id="rId77"/>
    <p:sldId id="460" r:id="rId78"/>
    <p:sldId id="461" r:id="rId79"/>
    <p:sldId id="462" r:id="rId80"/>
    <p:sldId id="464" r:id="rId81"/>
    <p:sldId id="465" r:id="rId82"/>
    <p:sldId id="466" r:id="rId83"/>
    <p:sldId id="468" r:id="rId84"/>
    <p:sldId id="469" r:id="rId85"/>
    <p:sldId id="467" r:id="rId86"/>
    <p:sldId id="470" r:id="rId87"/>
    <p:sldId id="471" r:id="rId88"/>
    <p:sldId id="450" r:id="rId89"/>
    <p:sldId id="446" r:id="rId90"/>
    <p:sldId id="44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25" userDrawn="1">
          <p15:clr>
            <a:srgbClr val="A4A3A4"/>
          </p15:clr>
        </p15:guide>
        <p15:guide id="2" pos="7355" userDrawn="1">
          <p15:clr>
            <a:srgbClr val="A4A3A4"/>
          </p15:clr>
        </p15:guide>
        <p15:guide id="3" orient="horz" pos="346"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009C"/>
    <a:srgbClr val="4BDDD8"/>
    <a:srgbClr val="86EAEC"/>
    <a:srgbClr val="F5AE18"/>
    <a:srgbClr val="E2E6EA"/>
    <a:srgbClr val="CBD8DC"/>
    <a:srgbClr val="311C87"/>
    <a:srgbClr val="F2F4F4"/>
    <a:srgbClr val="F4D647"/>
    <a:srgbClr val="391F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8445B-E2FB-4B4F-95F2-63D57BE05F06}" v="118" dt="2024-05-16T17:56:20.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7" autoAdjust="0"/>
    <p:restoredTop sz="67312" autoAdjust="0"/>
  </p:normalViewPr>
  <p:slideViewPr>
    <p:cSldViewPr snapToGrid="0">
      <p:cViewPr varScale="1">
        <p:scale>
          <a:sx n="86" d="100"/>
          <a:sy n="86" d="100"/>
        </p:scale>
        <p:origin x="144" y="496"/>
      </p:cViewPr>
      <p:guideLst>
        <p:guide pos="325"/>
        <p:guide pos="7355"/>
        <p:guide orient="horz" pos="346"/>
        <p:guide orient="horz" pos="3974"/>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i Fararoni Ramírez" userId="c097e92a-e3d2-4690-a84e-7377fe7461ff" providerId="ADAL" clId="{2E48445B-E2FB-4B4F-95F2-63D57BE05F06}"/>
    <pc:docChg chg="undo redo custSel addSld delSld modSld sldOrd modMainMaster">
      <pc:chgData name="Isai Fararoni Ramírez" userId="c097e92a-e3d2-4690-a84e-7377fe7461ff" providerId="ADAL" clId="{2E48445B-E2FB-4B4F-95F2-63D57BE05F06}" dt="2024-05-18T06:18:46.259" v="2585" actId="47"/>
      <pc:docMkLst>
        <pc:docMk/>
      </pc:docMkLst>
      <pc:sldChg chg="modSp mod">
        <pc:chgData name="Isai Fararoni Ramírez" userId="c097e92a-e3d2-4690-a84e-7377fe7461ff" providerId="ADAL" clId="{2E48445B-E2FB-4B4F-95F2-63D57BE05F06}" dt="2024-05-15T04:07:41.998" v="11" actId="20577"/>
        <pc:sldMkLst>
          <pc:docMk/>
          <pc:sldMk cId="2003199551" sldId="256"/>
        </pc:sldMkLst>
        <pc:spChg chg="mod">
          <ac:chgData name="Isai Fararoni Ramírez" userId="c097e92a-e3d2-4690-a84e-7377fe7461ff" providerId="ADAL" clId="{2E48445B-E2FB-4B4F-95F2-63D57BE05F06}" dt="2024-05-15T04:07:41.998" v="11" actId="20577"/>
          <ac:spMkLst>
            <pc:docMk/>
            <pc:sldMk cId="2003199551" sldId="256"/>
            <ac:spMk id="7" creationId="{5BF0EA4F-663D-BB79-03E6-05684EDF5B7B}"/>
          </ac:spMkLst>
        </pc:spChg>
      </pc:sldChg>
      <pc:sldChg chg="addSp delSp modSp mod modClrScheme chgLayout modNotesTx">
        <pc:chgData name="Isai Fararoni Ramírez" userId="c097e92a-e3d2-4690-a84e-7377fe7461ff" providerId="ADAL" clId="{2E48445B-E2FB-4B4F-95F2-63D57BE05F06}" dt="2024-05-15T04:32:13.135" v="278" actId="6549"/>
        <pc:sldMkLst>
          <pc:docMk/>
          <pc:sldMk cId="3934957691" sldId="331"/>
        </pc:sldMkLst>
        <pc:spChg chg="mod ord">
          <ac:chgData name="Isai Fararoni Ramírez" userId="c097e92a-e3d2-4690-a84e-7377fe7461ff" providerId="ADAL" clId="{2E48445B-E2FB-4B4F-95F2-63D57BE05F06}" dt="2024-05-15T04:29:14.483" v="254" actId="700"/>
          <ac:spMkLst>
            <pc:docMk/>
            <pc:sldMk cId="3934957691" sldId="331"/>
            <ac:spMk id="2" creationId="{1E10F7E7-CFCA-6F2F-29DD-482112D1663C}"/>
          </ac:spMkLst>
        </pc:spChg>
        <pc:spChg chg="add del mod">
          <ac:chgData name="Isai Fararoni Ramírez" userId="c097e92a-e3d2-4690-a84e-7377fe7461ff" providerId="ADAL" clId="{2E48445B-E2FB-4B4F-95F2-63D57BE05F06}" dt="2024-05-15T04:11:25.538" v="37"/>
          <ac:spMkLst>
            <pc:docMk/>
            <pc:sldMk cId="3934957691" sldId="331"/>
            <ac:spMk id="4" creationId="{E9F558F2-BFC3-02CC-9C73-CEECFB4B60B8}"/>
          </ac:spMkLst>
        </pc:spChg>
        <pc:spChg chg="mod">
          <ac:chgData name="Isai Fararoni Ramírez" userId="c097e92a-e3d2-4690-a84e-7377fe7461ff" providerId="ADAL" clId="{2E48445B-E2FB-4B4F-95F2-63D57BE05F06}" dt="2024-05-15T04:31:39.032" v="272" actId="6549"/>
          <ac:spMkLst>
            <pc:docMk/>
            <pc:sldMk cId="3934957691" sldId="331"/>
            <ac:spMk id="5" creationId="{BC4632F8-C95E-ED0E-4D05-145AD68F1946}"/>
          </ac:spMkLst>
        </pc:spChg>
        <pc:picChg chg="add del mod ord">
          <ac:chgData name="Isai Fararoni Ramírez" userId="c097e92a-e3d2-4690-a84e-7377fe7461ff" providerId="ADAL" clId="{2E48445B-E2FB-4B4F-95F2-63D57BE05F06}" dt="2024-05-15T04:13:09.436" v="71" actId="478"/>
          <ac:picMkLst>
            <pc:docMk/>
            <pc:sldMk cId="3934957691" sldId="331"/>
            <ac:picMk id="7" creationId="{0509572C-1672-1FFD-B929-F0FF9436C3D4}"/>
          </ac:picMkLst>
        </pc:picChg>
        <pc:picChg chg="add mod ord modCrop">
          <ac:chgData name="Isai Fararoni Ramírez" userId="c097e92a-e3d2-4690-a84e-7377fe7461ff" providerId="ADAL" clId="{2E48445B-E2FB-4B4F-95F2-63D57BE05F06}" dt="2024-05-15T04:31:45.609" v="274" actId="1076"/>
          <ac:picMkLst>
            <pc:docMk/>
            <pc:sldMk cId="3934957691" sldId="331"/>
            <ac:picMk id="9" creationId="{DDDE632E-C938-A268-374E-10EB9CE6DC0E}"/>
          </ac:picMkLst>
        </pc:picChg>
        <pc:picChg chg="del">
          <ac:chgData name="Isai Fararoni Ramírez" userId="c097e92a-e3d2-4690-a84e-7377fe7461ff" providerId="ADAL" clId="{2E48445B-E2FB-4B4F-95F2-63D57BE05F06}" dt="2024-05-15T04:09:54.014" v="12" actId="478"/>
          <ac:picMkLst>
            <pc:docMk/>
            <pc:sldMk cId="3934957691" sldId="331"/>
            <ac:picMk id="10" creationId="{A422B3CB-4BE3-0D59-E8F9-0AEABC626ACD}"/>
          </ac:picMkLst>
        </pc:picChg>
        <pc:cxnChg chg="del">
          <ac:chgData name="Isai Fararoni Ramírez" userId="c097e92a-e3d2-4690-a84e-7377fe7461ff" providerId="ADAL" clId="{2E48445B-E2FB-4B4F-95F2-63D57BE05F06}" dt="2024-05-15T04:10:26.085" v="23" actId="478"/>
          <ac:cxnSpMkLst>
            <pc:docMk/>
            <pc:sldMk cId="3934957691" sldId="331"/>
            <ac:cxnSpMk id="12" creationId="{6A2B4F4E-3966-C9CB-3B93-43096670F745}"/>
          </ac:cxnSpMkLst>
        </pc:cxnChg>
      </pc:sldChg>
      <pc:sldChg chg="del">
        <pc:chgData name="Isai Fararoni Ramírez" userId="c097e92a-e3d2-4690-a84e-7377fe7461ff" providerId="ADAL" clId="{2E48445B-E2FB-4B4F-95F2-63D57BE05F06}" dt="2024-05-15T04:44:02.508" v="432" actId="47"/>
        <pc:sldMkLst>
          <pc:docMk/>
          <pc:sldMk cId="1732514072" sldId="332"/>
        </pc:sldMkLst>
      </pc:sldChg>
      <pc:sldChg chg="del">
        <pc:chgData name="Isai Fararoni Ramírez" userId="c097e92a-e3d2-4690-a84e-7377fe7461ff" providerId="ADAL" clId="{2E48445B-E2FB-4B4F-95F2-63D57BE05F06}" dt="2024-05-15T04:44:02.508" v="432" actId="47"/>
        <pc:sldMkLst>
          <pc:docMk/>
          <pc:sldMk cId="3882454243" sldId="333"/>
        </pc:sldMkLst>
      </pc:sldChg>
      <pc:sldChg chg="del">
        <pc:chgData name="Isai Fararoni Ramírez" userId="c097e92a-e3d2-4690-a84e-7377fe7461ff" providerId="ADAL" clId="{2E48445B-E2FB-4B4F-95F2-63D57BE05F06}" dt="2024-05-15T04:44:02.508" v="432" actId="47"/>
        <pc:sldMkLst>
          <pc:docMk/>
          <pc:sldMk cId="1735300454" sldId="334"/>
        </pc:sldMkLst>
      </pc:sldChg>
      <pc:sldChg chg="del">
        <pc:chgData name="Isai Fararoni Ramírez" userId="c097e92a-e3d2-4690-a84e-7377fe7461ff" providerId="ADAL" clId="{2E48445B-E2FB-4B4F-95F2-63D57BE05F06}" dt="2024-05-15T04:44:02.508" v="432" actId="47"/>
        <pc:sldMkLst>
          <pc:docMk/>
          <pc:sldMk cId="489022377" sldId="335"/>
        </pc:sldMkLst>
      </pc:sldChg>
      <pc:sldChg chg="del">
        <pc:chgData name="Isai Fararoni Ramírez" userId="c097e92a-e3d2-4690-a84e-7377fe7461ff" providerId="ADAL" clId="{2E48445B-E2FB-4B4F-95F2-63D57BE05F06}" dt="2024-05-15T04:44:02.508" v="432" actId="47"/>
        <pc:sldMkLst>
          <pc:docMk/>
          <pc:sldMk cId="2067343341" sldId="337"/>
        </pc:sldMkLst>
      </pc:sldChg>
      <pc:sldChg chg="del">
        <pc:chgData name="Isai Fararoni Ramírez" userId="c097e92a-e3d2-4690-a84e-7377fe7461ff" providerId="ADAL" clId="{2E48445B-E2FB-4B4F-95F2-63D57BE05F06}" dt="2024-05-15T04:44:02.508" v="432" actId="47"/>
        <pc:sldMkLst>
          <pc:docMk/>
          <pc:sldMk cId="1834855773" sldId="338"/>
        </pc:sldMkLst>
      </pc:sldChg>
      <pc:sldChg chg="del">
        <pc:chgData name="Isai Fararoni Ramírez" userId="c097e92a-e3d2-4690-a84e-7377fe7461ff" providerId="ADAL" clId="{2E48445B-E2FB-4B4F-95F2-63D57BE05F06}" dt="2024-05-15T04:44:02.508" v="432" actId="47"/>
        <pc:sldMkLst>
          <pc:docMk/>
          <pc:sldMk cId="3354840754" sldId="339"/>
        </pc:sldMkLst>
      </pc:sldChg>
      <pc:sldChg chg="del">
        <pc:chgData name="Isai Fararoni Ramírez" userId="c097e92a-e3d2-4690-a84e-7377fe7461ff" providerId="ADAL" clId="{2E48445B-E2FB-4B4F-95F2-63D57BE05F06}" dt="2024-05-15T04:44:02.508" v="432" actId="47"/>
        <pc:sldMkLst>
          <pc:docMk/>
          <pc:sldMk cId="2813059196" sldId="340"/>
        </pc:sldMkLst>
      </pc:sldChg>
      <pc:sldChg chg="del">
        <pc:chgData name="Isai Fararoni Ramírez" userId="c097e92a-e3d2-4690-a84e-7377fe7461ff" providerId="ADAL" clId="{2E48445B-E2FB-4B4F-95F2-63D57BE05F06}" dt="2024-05-15T04:44:02.508" v="432" actId="47"/>
        <pc:sldMkLst>
          <pc:docMk/>
          <pc:sldMk cId="319629339" sldId="342"/>
        </pc:sldMkLst>
      </pc:sldChg>
      <pc:sldChg chg="del">
        <pc:chgData name="Isai Fararoni Ramírez" userId="c097e92a-e3d2-4690-a84e-7377fe7461ff" providerId="ADAL" clId="{2E48445B-E2FB-4B4F-95F2-63D57BE05F06}" dt="2024-05-15T04:44:02.508" v="432" actId="47"/>
        <pc:sldMkLst>
          <pc:docMk/>
          <pc:sldMk cId="2002980898" sldId="343"/>
        </pc:sldMkLst>
      </pc:sldChg>
      <pc:sldChg chg="del">
        <pc:chgData name="Isai Fararoni Ramírez" userId="c097e92a-e3d2-4690-a84e-7377fe7461ff" providerId="ADAL" clId="{2E48445B-E2FB-4B4F-95F2-63D57BE05F06}" dt="2024-05-15T04:44:02.508" v="432" actId="47"/>
        <pc:sldMkLst>
          <pc:docMk/>
          <pc:sldMk cId="919001024" sldId="344"/>
        </pc:sldMkLst>
      </pc:sldChg>
      <pc:sldChg chg="del">
        <pc:chgData name="Isai Fararoni Ramírez" userId="c097e92a-e3d2-4690-a84e-7377fe7461ff" providerId="ADAL" clId="{2E48445B-E2FB-4B4F-95F2-63D57BE05F06}" dt="2024-05-15T04:44:02.508" v="432" actId="47"/>
        <pc:sldMkLst>
          <pc:docMk/>
          <pc:sldMk cId="780928777" sldId="345"/>
        </pc:sldMkLst>
      </pc:sldChg>
      <pc:sldChg chg="del">
        <pc:chgData name="Isai Fararoni Ramírez" userId="c097e92a-e3d2-4690-a84e-7377fe7461ff" providerId="ADAL" clId="{2E48445B-E2FB-4B4F-95F2-63D57BE05F06}" dt="2024-05-15T04:44:02.508" v="432" actId="47"/>
        <pc:sldMkLst>
          <pc:docMk/>
          <pc:sldMk cId="2358955596" sldId="346"/>
        </pc:sldMkLst>
      </pc:sldChg>
      <pc:sldChg chg="del">
        <pc:chgData name="Isai Fararoni Ramírez" userId="c097e92a-e3d2-4690-a84e-7377fe7461ff" providerId="ADAL" clId="{2E48445B-E2FB-4B4F-95F2-63D57BE05F06}" dt="2024-05-15T04:44:02.508" v="432" actId="47"/>
        <pc:sldMkLst>
          <pc:docMk/>
          <pc:sldMk cId="1903440936" sldId="347"/>
        </pc:sldMkLst>
      </pc:sldChg>
      <pc:sldChg chg="del">
        <pc:chgData name="Isai Fararoni Ramírez" userId="c097e92a-e3d2-4690-a84e-7377fe7461ff" providerId="ADAL" clId="{2E48445B-E2FB-4B4F-95F2-63D57BE05F06}" dt="2024-05-15T04:44:02.508" v="432" actId="47"/>
        <pc:sldMkLst>
          <pc:docMk/>
          <pc:sldMk cId="1819145270" sldId="348"/>
        </pc:sldMkLst>
      </pc:sldChg>
      <pc:sldChg chg="del">
        <pc:chgData name="Isai Fararoni Ramírez" userId="c097e92a-e3d2-4690-a84e-7377fe7461ff" providerId="ADAL" clId="{2E48445B-E2FB-4B4F-95F2-63D57BE05F06}" dt="2024-05-15T04:44:02.508" v="432" actId="47"/>
        <pc:sldMkLst>
          <pc:docMk/>
          <pc:sldMk cId="1971871068" sldId="349"/>
        </pc:sldMkLst>
      </pc:sldChg>
      <pc:sldChg chg="del">
        <pc:chgData name="Isai Fararoni Ramírez" userId="c097e92a-e3d2-4690-a84e-7377fe7461ff" providerId="ADAL" clId="{2E48445B-E2FB-4B4F-95F2-63D57BE05F06}" dt="2024-05-15T04:44:02.508" v="432" actId="47"/>
        <pc:sldMkLst>
          <pc:docMk/>
          <pc:sldMk cId="1165764570" sldId="350"/>
        </pc:sldMkLst>
      </pc:sldChg>
      <pc:sldChg chg="del">
        <pc:chgData name="Isai Fararoni Ramírez" userId="c097e92a-e3d2-4690-a84e-7377fe7461ff" providerId="ADAL" clId="{2E48445B-E2FB-4B4F-95F2-63D57BE05F06}" dt="2024-05-15T04:44:02.508" v="432" actId="47"/>
        <pc:sldMkLst>
          <pc:docMk/>
          <pc:sldMk cId="3020169635" sldId="351"/>
        </pc:sldMkLst>
      </pc:sldChg>
      <pc:sldChg chg="del">
        <pc:chgData name="Isai Fararoni Ramírez" userId="c097e92a-e3d2-4690-a84e-7377fe7461ff" providerId="ADAL" clId="{2E48445B-E2FB-4B4F-95F2-63D57BE05F06}" dt="2024-05-15T04:44:02.508" v="432" actId="47"/>
        <pc:sldMkLst>
          <pc:docMk/>
          <pc:sldMk cId="570867089" sldId="352"/>
        </pc:sldMkLst>
      </pc:sldChg>
      <pc:sldChg chg="del">
        <pc:chgData name="Isai Fararoni Ramírez" userId="c097e92a-e3d2-4690-a84e-7377fe7461ff" providerId="ADAL" clId="{2E48445B-E2FB-4B4F-95F2-63D57BE05F06}" dt="2024-05-15T04:44:02.508" v="432" actId="47"/>
        <pc:sldMkLst>
          <pc:docMk/>
          <pc:sldMk cId="360435977" sldId="353"/>
        </pc:sldMkLst>
      </pc:sldChg>
      <pc:sldChg chg="del">
        <pc:chgData name="Isai Fararoni Ramírez" userId="c097e92a-e3d2-4690-a84e-7377fe7461ff" providerId="ADAL" clId="{2E48445B-E2FB-4B4F-95F2-63D57BE05F06}" dt="2024-05-15T04:44:02.508" v="432" actId="47"/>
        <pc:sldMkLst>
          <pc:docMk/>
          <pc:sldMk cId="3306792565" sldId="354"/>
        </pc:sldMkLst>
      </pc:sldChg>
      <pc:sldChg chg="del">
        <pc:chgData name="Isai Fararoni Ramírez" userId="c097e92a-e3d2-4690-a84e-7377fe7461ff" providerId="ADAL" clId="{2E48445B-E2FB-4B4F-95F2-63D57BE05F06}" dt="2024-05-15T04:44:02.508" v="432" actId="47"/>
        <pc:sldMkLst>
          <pc:docMk/>
          <pc:sldMk cId="3312132794" sldId="358"/>
        </pc:sldMkLst>
      </pc:sldChg>
      <pc:sldChg chg="del">
        <pc:chgData name="Isai Fararoni Ramírez" userId="c097e92a-e3d2-4690-a84e-7377fe7461ff" providerId="ADAL" clId="{2E48445B-E2FB-4B4F-95F2-63D57BE05F06}" dt="2024-05-15T04:44:02.508" v="432" actId="47"/>
        <pc:sldMkLst>
          <pc:docMk/>
          <pc:sldMk cId="1565774441" sldId="359"/>
        </pc:sldMkLst>
      </pc:sldChg>
      <pc:sldChg chg="del">
        <pc:chgData name="Isai Fararoni Ramírez" userId="c097e92a-e3d2-4690-a84e-7377fe7461ff" providerId="ADAL" clId="{2E48445B-E2FB-4B4F-95F2-63D57BE05F06}" dt="2024-05-15T04:44:02.508" v="432" actId="47"/>
        <pc:sldMkLst>
          <pc:docMk/>
          <pc:sldMk cId="2409535108" sldId="360"/>
        </pc:sldMkLst>
      </pc:sldChg>
      <pc:sldChg chg="del">
        <pc:chgData name="Isai Fararoni Ramírez" userId="c097e92a-e3d2-4690-a84e-7377fe7461ff" providerId="ADAL" clId="{2E48445B-E2FB-4B4F-95F2-63D57BE05F06}" dt="2024-05-15T04:44:02.508" v="432" actId="47"/>
        <pc:sldMkLst>
          <pc:docMk/>
          <pc:sldMk cId="2080445249" sldId="361"/>
        </pc:sldMkLst>
      </pc:sldChg>
      <pc:sldChg chg="del">
        <pc:chgData name="Isai Fararoni Ramírez" userId="c097e92a-e3d2-4690-a84e-7377fe7461ff" providerId="ADAL" clId="{2E48445B-E2FB-4B4F-95F2-63D57BE05F06}" dt="2024-05-15T04:44:02.508" v="432" actId="47"/>
        <pc:sldMkLst>
          <pc:docMk/>
          <pc:sldMk cId="2047543861" sldId="363"/>
        </pc:sldMkLst>
      </pc:sldChg>
      <pc:sldChg chg="del">
        <pc:chgData name="Isai Fararoni Ramírez" userId="c097e92a-e3d2-4690-a84e-7377fe7461ff" providerId="ADAL" clId="{2E48445B-E2FB-4B4F-95F2-63D57BE05F06}" dt="2024-05-15T04:44:02.508" v="432" actId="47"/>
        <pc:sldMkLst>
          <pc:docMk/>
          <pc:sldMk cId="2583856923" sldId="364"/>
        </pc:sldMkLst>
      </pc:sldChg>
      <pc:sldChg chg="del">
        <pc:chgData name="Isai Fararoni Ramírez" userId="c097e92a-e3d2-4690-a84e-7377fe7461ff" providerId="ADAL" clId="{2E48445B-E2FB-4B4F-95F2-63D57BE05F06}" dt="2024-05-15T04:44:02.508" v="432" actId="47"/>
        <pc:sldMkLst>
          <pc:docMk/>
          <pc:sldMk cId="65573546" sldId="365"/>
        </pc:sldMkLst>
      </pc:sldChg>
      <pc:sldChg chg="del">
        <pc:chgData name="Isai Fararoni Ramírez" userId="c097e92a-e3d2-4690-a84e-7377fe7461ff" providerId="ADAL" clId="{2E48445B-E2FB-4B4F-95F2-63D57BE05F06}" dt="2024-05-15T04:44:02.508" v="432" actId="47"/>
        <pc:sldMkLst>
          <pc:docMk/>
          <pc:sldMk cId="3375331069" sldId="366"/>
        </pc:sldMkLst>
      </pc:sldChg>
      <pc:sldChg chg="del">
        <pc:chgData name="Isai Fararoni Ramírez" userId="c097e92a-e3d2-4690-a84e-7377fe7461ff" providerId="ADAL" clId="{2E48445B-E2FB-4B4F-95F2-63D57BE05F06}" dt="2024-05-15T04:44:02.508" v="432" actId="47"/>
        <pc:sldMkLst>
          <pc:docMk/>
          <pc:sldMk cId="2292650756" sldId="367"/>
        </pc:sldMkLst>
      </pc:sldChg>
      <pc:sldChg chg="del">
        <pc:chgData name="Isai Fararoni Ramírez" userId="c097e92a-e3d2-4690-a84e-7377fe7461ff" providerId="ADAL" clId="{2E48445B-E2FB-4B4F-95F2-63D57BE05F06}" dt="2024-05-15T04:44:02.508" v="432" actId="47"/>
        <pc:sldMkLst>
          <pc:docMk/>
          <pc:sldMk cId="1998750700" sldId="370"/>
        </pc:sldMkLst>
      </pc:sldChg>
      <pc:sldChg chg="del">
        <pc:chgData name="Isai Fararoni Ramírez" userId="c097e92a-e3d2-4690-a84e-7377fe7461ff" providerId="ADAL" clId="{2E48445B-E2FB-4B4F-95F2-63D57BE05F06}" dt="2024-05-15T04:44:02.508" v="432" actId="47"/>
        <pc:sldMkLst>
          <pc:docMk/>
          <pc:sldMk cId="2103212295" sldId="371"/>
        </pc:sldMkLst>
      </pc:sldChg>
      <pc:sldChg chg="del">
        <pc:chgData name="Isai Fararoni Ramírez" userId="c097e92a-e3d2-4690-a84e-7377fe7461ff" providerId="ADAL" clId="{2E48445B-E2FB-4B4F-95F2-63D57BE05F06}" dt="2024-05-15T04:44:02.508" v="432" actId="47"/>
        <pc:sldMkLst>
          <pc:docMk/>
          <pc:sldMk cId="2947306177" sldId="372"/>
        </pc:sldMkLst>
      </pc:sldChg>
      <pc:sldChg chg="del">
        <pc:chgData name="Isai Fararoni Ramírez" userId="c097e92a-e3d2-4690-a84e-7377fe7461ff" providerId="ADAL" clId="{2E48445B-E2FB-4B4F-95F2-63D57BE05F06}" dt="2024-05-15T04:44:02.508" v="432" actId="47"/>
        <pc:sldMkLst>
          <pc:docMk/>
          <pc:sldMk cId="4074566231" sldId="373"/>
        </pc:sldMkLst>
      </pc:sldChg>
      <pc:sldChg chg="del">
        <pc:chgData name="Isai Fararoni Ramírez" userId="c097e92a-e3d2-4690-a84e-7377fe7461ff" providerId="ADAL" clId="{2E48445B-E2FB-4B4F-95F2-63D57BE05F06}" dt="2024-05-15T04:44:02.508" v="432" actId="47"/>
        <pc:sldMkLst>
          <pc:docMk/>
          <pc:sldMk cId="2502487191" sldId="375"/>
        </pc:sldMkLst>
      </pc:sldChg>
      <pc:sldChg chg="del">
        <pc:chgData name="Isai Fararoni Ramírez" userId="c097e92a-e3d2-4690-a84e-7377fe7461ff" providerId="ADAL" clId="{2E48445B-E2FB-4B4F-95F2-63D57BE05F06}" dt="2024-05-15T04:44:02.508" v="432" actId="47"/>
        <pc:sldMkLst>
          <pc:docMk/>
          <pc:sldMk cId="1920129463" sldId="376"/>
        </pc:sldMkLst>
      </pc:sldChg>
      <pc:sldChg chg="del">
        <pc:chgData name="Isai Fararoni Ramírez" userId="c097e92a-e3d2-4690-a84e-7377fe7461ff" providerId="ADAL" clId="{2E48445B-E2FB-4B4F-95F2-63D57BE05F06}" dt="2024-05-15T04:44:02.508" v="432" actId="47"/>
        <pc:sldMkLst>
          <pc:docMk/>
          <pc:sldMk cId="2998814228" sldId="377"/>
        </pc:sldMkLst>
      </pc:sldChg>
      <pc:sldChg chg="addSp delSp modSp add mod modNotesTx">
        <pc:chgData name="Isai Fararoni Ramírez" userId="c097e92a-e3d2-4690-a84e-7377fe7461ff" providerId="ADAL" clId="{2E48445B-E2FB-4B4F-95F2-63D57BE05F06}" dt="2024-05-15T04:33:15.287" v="279" actId="6549"/>
        <pc:sldMkLst>
          <pc:docMk/>
          <pc:sldMk cId="4060857028" sldId="378"/>
        </pc:sldMkLst>
        <pc:spChg chg="mod">
          <ac:chgData name="Isai Fararoni Ramírez" userId="c097e92a-e3d2-4690-a84e-7377fe7461ff" providerId="ADAL" clId="{2E48445B-E2FB-4B4F-95F2-63D57BE05F06}" dt="2024-05-15T04:13:03.083" v="70" actId="207"/>
          <ac:spMkLst>
            <pc:docMk/>
            <pc:sldMk cId="4060857028" sldId="378"/>
            <ac:spMk id="5" creationId="{BC4632F8-C95E-ED0E-4D05-145AD68F1946}"/>
          </ac:spMkLst>
        </pc:spChg>
        <pc:picChg chg="add mod ord">
          <ac:chgData name="Isai Fararoni Ramírez" userId="c097e92a-e3d2-4690-a84e-7377fe7461ff" providerId="ADAL" clId="{2E48445B-E2FB-4B4F-95F2-63D57BE05F06}" dt="2024-05-15T04:16:03.493" v="92" actId="1076"/>
          <ac:picMkLst>
            <pc:docMk/>
            <pc:sldMk cId="4060857028" sldId="378"/>
            <ac:picMk id="4" creationId="{F9E17417-4951-72B9-B0E8-8707D8D0C6EF}"/>
          </ac:picMkLst>
        </pc:picChg>
        <pc:picChg chg="del">
          <ac:chgData name="Isai Fararoni Ramírez" userId="c097e92a-e3d2-4690-a84e-7377fe7461ff" providerId="ADAL" clId="{2E48445B-E2FB-4B4F-95F2-63D57BE05F06}" dt="2024-05-15T04:12:29.622" v="64" actId="478"/>
          <ac:picMkLst>
            <pc:docMk/>
            <pc:sldMk cId="4060857028" sldId="378"/>
            <ac:picMk id="7" creationId="{0509572C-1672-1FFD-B929-F0FF9436C3D4}"/>
          </ac:picMkLst>
        </pc:picChg>
      </pc:sldChg>
      <pc:sldChg chg="addSp delSp modSp add mod modNotesTx">
        <pc:chgData name="Isai Fararoni Ramírez" userId="c097e92a-e3d2-4690-a84e-7377fe7461ff" providerId="ADAL" clId="{2E48445B-E2FB-4B4F-95F2-63D57BE05F06}" dt="2024-05-15T04:34:24.753" v="283" actId="1076"/>
        <pc:sldMkLst>
          <pc:docMk/>
          <pc:sldMk cId="3307916473" sldId="379"/>
        </pc:sldMkLst>
        <pc:spChg chg="mod">
          <ac:chgData name="Isai Fararoni Ramírez" userId="c097e92a-e3d2-4690-a84e-7377fe7461ff" providerId="ADAL" clId="{2E48445B-E2FB-4B4F-95F2-63D57BE05F06}" dt="2024-05-15T04:17:54.006" v="123" actId="6549"/>
          <ac:spMkLst>
            <pc:docMk/>
            <pc:sldMk cId="3307916473" sldId="379"/>
            <ac:spMk id="2" creationId="{1E10F7E7-CFCA-6F2F-29DD-482112D1663C}"/>
          </ac:spMkLst>
        </pc:spChg>
        <pc:spChg chg="del">
          <ac:chgData name="Isai Fararoni Ramírez" userId="c097e92a-e3d2-4690-a84e-7377fe7461ff" providerId="ADAL" clId="{2E48445B-E2FB-4B4F-95F2-63D57BE05F06}" dt="2024-05-15T04:17:57.174" v="124" actId="478"/>
          <ac:spMkLst>
            <pc:docMk/>
            <pc:sldMk cId="3307916473" sldId="379"/>
            <ac:spMk id="5" creationId="{BC4632F8-C95E-ED0E-4D05-145AD68F1946}"/>
          </ac:spMkLst>
        </pc:spChg>
        <pc:spChg chg="add mod">
          <ac:chgData name="Isai Fararoni Ramírez" userId="c097e92a-e3d2-4690-a84e-7377fe7461ff" providerId="ADAL" clId="{2E48445B-E2FB-4B4F-95F2-63D57BE05F06}" dt="2024-05-15T04:34:21.436" v="282" actId="1076"/>
          <ac:spMkLst>
            <pc:docMk/>
            <pc:sldMk cId="3307916473" sldId="379"/>
            <ac:spMk id="6" creationId="{9C66A965-2584-31F2-1AE4-18220011B522}"/>
          </ac:spMkLst>
        </pc:spChg>
        <pc:spChg chg="add mod">
          <ac:chgData name="Isai Fararoni Ramírez" userId="c097e92a-e3d2-4690-a84e-7377fe7461ff" providerId="ADAL" clId="{2E48445B-E2FB-4B4F-95F2-63D57BE05F06}" dt="2024-05-15T04:34:24.753" v="283" actId="1076"/>
          <ac:spMkLst>
            <pc:docMk/>
            <pc:sldMk cId="3307916473" sldId="379"/>
            <ac:spMk id="9" creationId="{C0792570-536D-ED85-717A-7DD063D35A7A}"/>
          </ac:spMkLst>
        </pc:spChg>
        <pc:spChg chg="add mod">
          <ac:chgData name="Isai Fararoni Ramírez" userId="c097e92a-e3d2-4690-a84e-7377fe7461ff" providerId="ADAL" clId="{2E48445B-E2FB-4B4F-95F2-63D57BE05F06}" dt="2024-05-15T04:34:12.891" v="281"/>
          <ac:spMkLst>
            <pc:docMk/>
            <pc:sldMk cId="3307916473" sldId="379"/>
            <ac:spMk id="10" creationId="{5A2942AF-4EAD-A845-9C58-C3D4C87F9279}"/>
          </ac:spMkLst>
        </pc:spChg>
        <pc:picChg chg="del mod">
          <ac:chgData name="Isai Fararoni Ramírez" userId="c097e92a-e3d2-4690-a84e-7377fe7461ff" providerId="ADAL" clId="{2E48445B-E2FB-4B4F-95F2-63D57BE05F06}" dt="2024-05-15T04:16:47.789" v="98" actId="478"/>
          <ac:picMkLst>
            <pc:docMk/>
            <pc:sldMk cId="3307916473" sldId="379"/>
            <ac:picMk id="4" creationId="{F9E17417-4951-72B9-B0E8-8707D8D0C6EF}"/>
          </ac:picMkLst>
        </pc:picChg>
        <pc:picChg chg="add del mod">
          <ac:chgData name="Isai Fararoni Ramírez" userId="c097e92a-e3d2-4690-a84e-7377fe7461ff" providerId="ADAL" clId="{2E48445B-E2FB-4B4F-95F2-63D57BE05F06}" dt="2024-05-15T04:17:40.189" v="118" actId="478"/>
          <ac:picMkLst>
            <pc:docMk/>
            <pc:sldMk cId="3307916473" sldId="379"/>
            <ac:picMk id="7" creationId="{A7E4FF32-7CE7-3D56-F4F6-B98D5BB071E9}"/>
          </ac:picMkLst>
        </pc:picChg>
      </pc:sldChg>
      <pc:sldChg chg="addSp delSp modSp add del mod modNotesTx">
        <pc:chgData name="Isai Fararoni Ramírez" userId="c097e92a-e3d2-4690-a84e-7377fe7461ff" providerId="ADAL" clId="{2E48445B-E2FB-4B4F-95F2-63D57BE05F06}" dt="2024-05-15T04:44:02.508" v="432" actId="47"/>
        <pc:sldMkLst>
          <pc:docMk/>
          <pc:sldMk cId="2643858072" sldId="380"/>
        </pc:sldMkLst>
        <pc:spChg chg="del">
          <ac:chgData name="Isai Fararoni Ramírez" userId="c097e92a-e3d2-4690-a84e-7377fe7461ff" providerId="ADAL" clId="{2E48445B-E2FB-4B4F-95F2-63D57BE05F06}" dt="2024-05-15T04:20:47.439" v="130" actId="478"/>
          <ac:spMkLst>
            <pc:docMk/>
            <pc:sldMk cId="2643858072" sldId="380"/>
            <ac:spMk id="2" creationId="{1E10F7E7-CFCA-6F2F-29DD-482112D1663C}"/>
          </ac:spMkLst>
        </pc:spChg>
        <pc:spChg chg="add mod">
          <ac:chgData name="Isai Fararoni Ramírez" userId="c097e92a-e3d2-4690-a84e-7377fe7461ff" providerId="ADAL" clId="{2E48445B-E2FB-4B4F-95F2-63D57BE05F06}" dt="2024-05-15T04:20:32.153" v="128"/>
          <ac:spMkLst>
            <pc:docMk/>
            <pc:sldMk cId="2643858072" sldId="380"/>
            <ac:spMk id="3" creationId="{8CCB0D49-2E36-6692-01D6-EC9378902923}"/>
          </ac:spMkLst>
        </pc:spChg>
        <pc:spChg chg="add del mod">
          <ac:chgData name="Isai Fararoni Ramírez" userId="c097e92a-e3d2-4690-a84e-7377fe7461ff" providerId="ADAL" clId="{2E48445B-E2FB-4B4F-95F2-63D57BE05F06}" dt="2024-05-15T04:20:48.901" v="131" actId="478"/>
          <ac:spMkLst>
            <pc:docMk/>
            <pc:sldMk cId="2643858072" sldId="380"/>
            <ac:spMk id="7" creationId="{4CF76A45-49E3-EB94-BA29-CFAA01A745FA}"/>
          </ac:spMkLst>
        </pc:spChg>
        <pc:picChg chg="del">
          <ac:chgData name="Isai Fararoni Ramírez" userId="c097e92a-e3d2-4690-a84e-7377fe7461ff" providerId="ADAL" clId="{2E48445B-E2FB-4B4F-95F2-63D57BE05F06}" dt="2024-05-15T04:20:23.814" v="126" actId="478"/>
          <ac:picMkLst>
            <pc:docMk/>
            <pc:sldMk cId="2643858072" sldId="380"/>
            <ac:picMk id="4" creationId="{F9E17417-4951-72B9-B0E8-8707D8D0C6EF}"/>
          </ac:picMkLst>
        </pc:picChg>
        <pc:picChg chg="add mod">
          <ac:chgData name="Isai Fararoni Ramírez" userId="c097e92a-e3d2-4690-a84e-7377fe7461ff" providerId="ADAL" clId="{2E48445B-E2FB-4B4F-95F2-63D57BE05F06}" dt="2024-05-15T04:20:49.237" v="132"/>
          <ac:picMkLst>
            <pc:docMk/>
            <pc:sldMk cId="2643858072" sldId="380"/>
            <ac:picMk id="8" creationId="{07ABC9E1-299A-E56D-59E3-B379A28D2A7D}"/>
          </ac:picMkLst>
        </pc:picChg>
      </pc:sldChg>
      <pc:sldChg chg="addSp delSp modSp add mod modClrScheme chgLayout modNotesTx">
        <pc:chgData name="Isai Fararoni Ramírez" userId="c097e92a-e3d2-4690-a84e-7377fe7461ff" providerId="ADAL" clId="{2E48445B-E2FB-4B4F-95F2-63D57BE05F06}" dt="2024-05-15T04:36:39.868" v="332" actId="20577"/>
        <pc:sldMkLst>
          <pc:docMk/>
          <pc:sldMk cId="3395986637" sldId="381"/>
        </pc:sldMkLst>
        <pc:spChg chg="del mod">
          <ac:chgData name="Isai Fararoni Ramírez" userId="c097e92a-e3d2-4690-a84e-7377fe7461ff" providerId="ADAL" clId="{2E48445B-E2FB-4B4F-95F2-63D57BE05F06}" dt="2024-05-15T04:34:41.574" v="284" actId="478"/>
          <ac:spMkLst>
            <pc:docMk/>
            <pc:sldMk cId="3395986637" sldId="381"/>
            <ac:spMk id="2" creationId="{1E10F7E7-CFCA-6F2F-29DD-482112D1663C}"/>
          </ac:spMkLst>
        </pc:spChg>
        <pc:spChg chg="add del mod ord">
          <ac:chgData name="Isai Fararoni Ramírez" userId="c097e92a-e3d2-4690-a84e-7377fe7461ff" providerId="ADAL" clId="{2E48445B-E2FB-4B4F-95F2-63D57BE05F06}" dt="2024-05-15T04:35:57.941" v="302" actId="478"/>
          <ac:spMkLst>
            <pc:docMk/>
            <pc:sldMk cId="3395986637" sldId="381"/>
            <ac:spMk id="5" creationId="{D1FBC4F9-9A6F-5434-90DE-0C248777648A}"/>
          </ac:spMkLst>
        </pc:spChg>
        <pc:spChg chg="del">
          <ac:chgData name="Isai Fararoni Ramírez" userId="c097e92a-e3d2-4690-a84e-7377fe7461ff" providerId="ADAL" clId="{2E48445B-E2FB-4B4F-95F2-63D57BE05F06}" dt="2024-05-15T04:21:08.649" v="135" actId="478"/>
          <ac:spMkLst>
            <pc:docMk/>
            <pc:sldMk cId="3395986637" sldId="381"/>
            <ac:spMk id="6" creationId="{9C66A965-2584-31F2-1AE4-18220011B522}"/>
          </ac:spMkLst>
        </pc:spChg>
        <pc:spChg chg="add del mod">
          <ac:chgData name="Isai Fararoni Ramírez" userId="c097e92a-e3d2-4690-a84e-7377fe7461ff" providerId="ADAL" clId="{2E48445B-E2FB-4B4F-95F2-63D57BE05F06}" dt="2024-05-15T04:34:45.012" v="285" actId="478"/>
          <ac:spMkLst>
            <pc:docMk/>
            <pc:sldMk cId="3395986637" sldId="381"/>
            <ac:spMk id="8" creationId="{E2AFBA1E-BE5D-D3B3-ADF0-1AEE2BEC506B}"/>
          </ac:spMkLst>
        </pc:spChg>
        <pc:spChg chg="add mod ord">
          <ac:chgData name="Isai Fararoni Ramírez" userId="c097e92a-e3d2-4690-a84e-7377fe7461ff" providerId="ADAL" clId="{2E48445B-E2FB-4B4F-95F2-63D57BE05F06}" dt="2024-05-15T04:35:52.321" v="299" actId="700"/>
          <ac:spMkLst>
            <pc:docMk/>
            <pc:sldMk cId="3395986637" sldId="381"/>
            <ac:spMk id="9" creationId="{81458393-86D2-33ED-222D-9136208D2AD7}"/>
          </ac:spMkLst>
        </pc:spChg>
        <pc:spChg chg="add mod">
          <ac:chgData name="Isai Fararoni Ramírez" userId="c097e92a-e3d2-4690-a84e-7377fe7461ff" providerId="ADAL" clId="{2E48445B-E2FB-4B4F-95F2-63D57BE05F06}" dt="2024-05-15T04:34:52.302" v="295" actId="20577"/>
          <ac:spMkLst>
            <pc:docMk/>
            <pc:sldMk cId="3395986637" sldId="381"/>
            <ac:spMk id="10" creationId="{C0C79406-4D89-9D70-A700-E59ACB128E31}"/>
          </ac:spMkLst>
        </pc:spChg>
        <pc:spChg chg="add mod">
          <ac:chgData name="Isai Fararoni Ramírez" userId="c097e92a-e3d2-4690-a84e-7377fe7461ff" providerId="ADAL" clId="{2E48445B-E2FB-4B4F-95F2-63D57BE05F06}" dt="2024-05-15T04:36:25.657" v="331" actId="20577"/>
          <ac:spMkLst>
            <pc:docMk/>
            <pc:sldMk cId="3395986637" sldId="381"/>
            <ac:spMk id="11" creationId="{5050FC9C-B9D0-873C-141D-71D2EE3D54AA}"/>
          </ac:spMkLst>
        </pc:spChg>
        <pc:picChg chg="add mod ord modCrop">
          <ac:chgData name="Isai Fararoni Ramírez" userId="c097e92a-e3d2-4690-a84e-7377fe7461ff" providerId="ADAL" clId="{2E48445B-E2FB-4B4F-95F2-63D57BE05F06}" dt="2024-05-15T04:22:43.334" v="182" actId="732"/>
          <ac:picMkLst>
            <pc:docMk/>
            <pc:sldMk cId="3395986637" sldId="381"/>
            <ac:picMk id="4" creationId="{DA63FC5D-FB2A-5BF1-E977-94AF10D8E78D}"/>
          </ac:picMkLst>
        </pc:picChg>
      </pc:sldChg>
      <pc:sldChg chg="addSp delSp modSp add mod setBg">
        <pc:chgData name="Isai Fararoni Ramírez" userId="c097e92a-e3d2-4690-a84e-7377fe7461ff" providerId="ADAL" clId="{2E48445B-E2FB-4B4F-95F2-63D57BE05F06}" dt="2024-05-15T21:01:53.768" v="1832" actId="20577"/>
        <pc:sldMkLst>
          <pc:docMk/>
          <pc:sldMk cId="1157196437" sldId="382"/>
        </pc:sldMkLst>
        <pc:spChg chg="mod">
          <ac:chgData name="Isai Fararoni Ramírez" userId="c097e92a-e3d2-4690-a84e-7377fe7461ff" providerId="ADAL" clId="{2E48445B-E2FB-4B4F-95F2-63D57BE05F06}" dt="2024-05-15T04:30:48.723" v="269" actId="1076"/>
          <ac:spMkLst>
            <pc:docMk/>
            <pc:sldMk cId="1157196437" sldId="382"/>
            <ac:spMk id="2" creationId="{1E10F7E7-CFCA-6F2F-29DD-482112D1663C}"/>
          </ac:spMkLst>
        </pc:spChg>
        <pc:spChg chg="del mod">
          <ac:chgData name="Isai Fararoni Ramírez" userId="c097e92a-e3d2-4690-a84e-7377fe7461ff" providerId="ADAL" clId="{2E48445B-E2FB-4B4F-95F2-63D57BE05F06}" dt="2024-05-15T04:30:00.370" v="262" actId="26606"/>
          <ac:spMkLst>
            <pc:docMk/>
            <pc:sldMk cId="1157196437" sldId="382"/>
            <ac:spMk id="6" creationId="{9C66A965-2584-31F2-1AE4-18220011B522}"/>
          </ac:spMkLst>
        </pc:spChg>
        <pc:spChg chg="del">
          <ac:chgData name="Isai Fararoni Ramírez" userId="c097e92a-e3d2-4690-a84e-7377fe7461ff" providerId="ADAL" clId="{2E48445B-E2FB-4B4F-95F2-63D57BE05F06}" dt="2024-05-15T04:26:44.062" v="208" actId="478"/>
          <ac:spMkLst>
            <pc:docMk/>
            <pc:sldMk cId="1157196437" sldId="382"/>
            <ac:spMk id="9" creationId="{C0792570-536D-ED85-717A-7DD063D35A7A}"/>
          </ac:spMkLst>
        </pc:spChg>
        <pc:spChg chg="add">
          <ac:chgData name="Isai Fararoni Ramírez" userId="c097e92a-e3d2-4690-a84e-7377fe7461ff" providerId="ADAL" clId="{2E48445B-E2FB-4B4F-95F2-63D57BE05F06}" dt="2024-05-15T04:30:00.370" v="262" actId="26606"/>
          <ac:spMkLst>
            <pc:docMk/>
            <pc:sldMk cId="1157196437" sldId="382"/>
            <ac:spMk id="12" creationId="{2659FDB4-FCBE-4A89-B46D-43D4FA54464D}"/>
          </ac:spMkLst>
        </pc:spChg>
        <pc:graphicFrameChg chg="add mod modGraphic">
          <ac:chgData name="Isai Fararoni Ramírez" userId="c097e92a-e3d2-4690-a84e-7377fe7461ff" providerId="ADAL" clId="{2E48445B-E2FB-4B4F-95F2-63D57BE05F06}" dt="2024-05-15T21:01:53.768" v="1832" actId="20577"/>
          <ac:graphicFrameMkLst>
            <pc:docMk/>
            <pc:sldMk cId="1157196437" sldId="382"/>
            <ac:graphicFrameMk id="8" creationId="{F97F4C67-0177-3557-EC8B-255F00E56737}"/>
          </ac:graphicFrameMkLst>
        </pc:graphicFrameChg>
        <pc:cxnChg chg="add">
          <ac:chgData name="Isai Fararoni Ramírez" userId="c097e92a-e3d2-4690-a84e-7377fe7461ff" providerId="ADAL" clId="{2E48445B-E2FB-4B4F-95F2-63D57BE05F06}" dt="2024-05-15T04:30:00.370" v="262" actId="26606"/>
          <ac:cxnSpMkLst>
            <pc:docMk/>
            <pc:sldMk cId="1157196437" sldId="382"/>
            <ac:cxnSpMk id="14" creationId="{C8F51B3F-8331-4E4A-AE96-D47B1006EEAD}"/>
          </ac:cxnSpMkLst>
        </pc:cxnChg>
      </pc:sldChg>
      <pc:sldChg chg="addSp delSp modSp add mod modNotesTx">
        <pc:chgData name="Isai Fararoni Ramírez" userId="c097e92a-e3d2-4690-a84e-7377fe7461ff" providerId="ADAL" clId="{2E48445B-E2FB-4B4F-95F2-63D57BE05F06}" dt="2024-05-15T04:39:09.946" v="377"/>
        <pc:sldMkLst>
          <pc:docMk/>
          <pc:sldMk cId="407753397" sldId="383"/>
        </pc:sldMkLst>
        <pc:spChg chg="add mod">
          <ac:chgData name="Isai Fararoni Ramírez" userId="c097e92a-e3d2-4690-a84e-7377fe7461ff" providerId="ADAL" clId="{2E48445B-E2FB-4B4F-95F2-63D57BE05F06}" dt="2024-05-15T04:38:42.002" v="372" actId="207"/>
          <ac:spMkLst>
            <pc:docMk/>
            <pc:sldMk cId="407753397" sldId="383"/>
            <ac:spMk id="5" creationId="{A19C10F4-3D41-9C04-DF4D-B9F6133A4077}"/>
          </ac:spMkLst>
        </pc:spChg>
        <pc:spChg chg="mod ord">
          <ac:chgData name="Isai Fararoni Ramírez" userId="c097e92a-e3d2-4690-a84e-7377fe7461ff" providerId="ADAL" clId="{2E48445B-E2FB-4B4F-95F2-63D57BE05F06}" dt="2024-05-15T04:38:48.603" v="374" actId="207"/>
          <ac:spMkLst>
            <pc:docMk/>
            <pc:sldMk cId="407753397" sldId="383"/>
            <ac:spMk id="11" creationId="{5050FC9C-B9D0-873C-141D-71D2EE3D54AA}"/>
          </ac:spMkLst>
        </pc:spChg>
        <pc:picChg chg="add mod">
          <ac:chgData name="Isai Fararoni Ramírez" userId="c097e92a-e3d2-4690-a84e-7377fe7461ff" providerId="ADAL" clId="{2E48445B-E2FB-4B4F-95F2-63D57BE05F06}" dt="2024-05-15T04:37:18.180" v="337" actId="14100"/>
          <ac:picMkLst>
            <pc:docMk/>
            <pc:sldMk cId="407753397" sldId="383"/>
            <ac:picMk id="3" creationId="{6F5BDDB6-D0EE-F65D-E20F-C2565F2CAE08}"/>
          </ac:picMkLst>
        </pc:picChg>
        <pc:picChg chg="del">
          <ac:chgData name="Isai Fararoni Ramírez" userId="c097e92a-e3d2-4690-a84e-7377fe7461ff" providerId="ADAL" clId="{2E48445B-E2FB-4B4F-95F2-63D57BE05F06}" dt="2024-05-15T04:37:11.654" v="334" actId="478"/>
          <ac:picMkLst>
            <pc:docMk/>
            <pc:sldMk cId="407753397" sldId="383"/>
            <ac:picMk id="4" creationId="{DA63FC5D-FB2A-5BF1-E977-94AF10D8E78D}"/>
          </ac:picMkLst>
        </pc:picChg>
      </pc:sldChg>
      <pc:sldChg chg="addSp delSp modSp add mod modNotesTx">
        <pc:chgData name="Isai Fararoni Ramírez" userId="c097e92a-e3d2-4690-a84e-7377fe7461ff" providerId="ADAL" clId="{2E48445B-E2FB-4B4F-95F2-63D57BE05F06}" dt="2024-05-15T04:40:25.051" v="388"/>
        <pc:sldMkLst>
          <pc:docMk/>
          <pc:sldMk cId="3545458297" sldId="384"/>
        </pc:sldMkLst>
        <pc:spChg chg="del">
          <ac:chgData name="Isai Fararoni Ramírez" userId="c097e92a-e3d2-4690-a84e-7377fe7461ff" providerId="ADAL" clId="{2E48445B-E2FB-4B4F-95F2-63D57BE05F06}" dt="2024-05-15T04:39:41.844" v="383" actId="478"/>
          <ac:spMkLst>
            <pc:docMk/>
            <pc:sldMk cId="3545458297" sldId="384"/>
            <ac:spMk id="5" creationId="{A19C10F4-3D41-9C04-DF4D-B9F6133A4077}"/>
          </ac:spMkLst>
        </pc:spChg>
        <pc:spChg chg="mod">
          <ac:chgData name="Isai Fararoni Ramírez" userId="c097e92a-e3d2-4690-a84e-7377fe7461ff" providerId="ADAL" clId="{2E48445B-E2FB-4B4F-95F2-63D57BE05F06}" dt="2024-05-15T04:39:36.611" v="381" actId="6549"/>
          <ac:spMkLst>
            <pc:docMk/>
            <pc:sldMk cId="3545458297" sldId="384"/>
            <ac:spMk id="10" creationId="{C0C79406-4D89-9D70-A700-E59ACB128E31}"/>
          </ac:spMkLst>
        </pc:spChg>
        <pc:spChg chg="del">
          <ac:chgData name="Isai Fararoni Ramírez" userId="c097e92a-e3d2-4690-a84e-7377fe7461ff" providerId="ADAL" clId="{2E48445B-E2FB-4B4F-95F2-63D57BE05F06}" dt="2024-05-15T04:39:41.844" v="383" actId="478"/>
          <ac:spMkLst>
            <pc:docMk/>
            <pc:sldMk cId="3545458297" sldId="384"/>
            <ac:spMk id="11" creationId="{5050FC9C-B9D0-873C-141D-71D2EE3D54AA}"/>
          </ac:spMkLst>
        </pc:spChg>
        <pc:picChg chg="del">
          <ac:chgData name="Isai Fararoni Ramírez" userId="c097e92a-e3d2-4690-a84e-7377fe7461ff" providerId="ADAL" clId="{2E48445B-E2FB-4B4F-95F2-63D57BE05F06}" dt="2024-05-15T04:39:38.690" v="382" actId="478"/>
          <ac:picMkLst>
            <pc:docMk/>
            <pc:sldMk cId="3545458297" sldId="384"/>
            <ac:picMk id="3" creationId="{6F5BDDB6-D0EE-F65D-E20F-C2565F2CAE08}"/>
          </ac:picMkLst>
        </pc:picChg>
        <pc:picChg chg="add mod">
          <ac:chgData name="Isai Fararoni Ramírez" userId="c097e92a-e3d2-4690-a84e-7377fe7461ff" providerId="ADAL" clId="{2E48445B-E2FB-4B4F-95F2-63D57BE05F06}" dt="2024-05-15T04:40:00.660" v="386" actId="14100"/>
          <ac:picMkLst>
            <pc:docMk/>
            <pc:sldMk cId="3545458297" sldId="384"/>
            <ac:picMk id="4" creationId="{86938112-41C3-0EAC-58A4-63EB1DE31038}"/>
          </ac:picMkLst>
        </pc:picChg>
      </pc:sldChg>
      <pc:sldChg chg="addSp delSp modSp add mod modNotesTx">
        <pc:chgData name="Isai Fararoni Ramírez" userId="c097e92a-e3d2-4690-a84e-7377fe7461ff" providerId="ADAL" clId="{2E48445B-E2FB-4B4F-95F2-63D57BE05F06}" dt="2024-05-15T04:42:58.909" v="431"/>
        <pc:sldMkLst>
          <pc:docMk/>
          <pc:sldMk cId="3036256574" sldId="385"/>
        </pc:sldMkLst>
        <pc:spChg chg="mod">
          <ac:chgData name="Isai Fararoni Ramírez" userId="c097e92a-e3d2-4690-a84e-7377fe7461ff" providerId="ADAL" clId="{2E48445B-E2FB-4B4F-95F2-63D57BE05F06}" dt="2024-05-15T04:41:50.406" v="421" actId="1076"/>
          <ac:spMkLst>
            <pc:docMk/>
            <pc:sldMk cId="3036256574" sldId="385"/>
            <ac:spMk id="9" creationId="{81458393-86D2-33ED-222D-9136208D2AD7}"/>
          </ac:spMkLst>
        </pc:spChg>
        <pc:spChg chg="mod">
          <ac:chgData name="Isai Fararoni Ramírez" userId="c097e92a-e3d2-4690-a84e-7377fe7461ff" providerId="ADAL" clId="{2E48445B-E2FB-4B4F-95F2-63D57BE05F06}" dt="2024-05-15T04:41:57.701" v="423" actId="313"/>
          <ac:spMkLst>
            <pc:docMk/>
            <pc:sldMk cId="3036256574" sldId="385"/>
            <ac:spMk id="10" creationId="{C0C79406-4D89-9D70-A700-E59ACB128E31}"/>
          </ac:spMkLst>
        </pc:spChg>
        <pc:picChg chg="add mod">
          <ac:chgData name="Isai Fararoni Ramírez" userId="c097e92a-e3d2-4690-a84e-7377fe7461ff" providerId="ADAL" clId="{2E48445B-E2FB-4B4F-95F2-63D57BE05F06}" dt="2024-05-15T04:42:20.809" v="426" actId="14100"/>
          <ac:picMkLst>
            <pc:docMk/>
            <pc:sldMk cId="3036256574" sldId="385"/>
            <ac:picMk id="3" creationId="{6D3E09BD-3DB6-EA3C-F066-3DEA8D1A0291}"/>
          </ac:picMkLst>
        </pc:picChg>
        <pc:picChg chg="del">
          <ac:chgData name="Isai Fararoni Ramírez" userId="c097e92a-e3d2-4690-a84e-7377fe7461ff" providerId="ADAL" clId="{2E48445B-E2FB-4B4F-95F2-63D57BE05F06}" dt="2024-05-15T04:41:48.833" v="420" actId="478"/>
          <ac:picMkLst>
            <pc:docMk/>
            <pc:sldMk cId="3036256574" sldId="385"/>
            <ac:picMk id="4" creationId="{86938112-41C3-0EAC-58A4-63EB1DE31038}"/>
          </ac:picMkLst>
        </pc:picChg>
      </pc:sldChg>
      <pc:sldChg chg="modSp add mod">
        <pc:chgData name="Isai Fararoni Ramírez" userId="c097e92a-e3d2-4690-a84e-7377fe7461ff" providerId="ADAL" clId="{2E48445B-E2FB-4B4F-95F2-63D57BE05F06}" dt="2024-05-15T04:44:31.557" v="459" actId="20577"/>
        <pc:sldMkLst>
          <pc:docMk/>
          <pc:sldMk cId="2577529594" sldId="386"/>
        </pc:sldMkLst>
        <pc:spChg chg="mod">
          <ac:chgData name="Isai Fararoni Ramírez" userId="c097e92a-e3d2-4690-a84e-7377fe7461ff" providerId="ADAL" clId="{2E48445B-E2FB-4B4F-95F2-63D57BE05F06}" dt="2024-05-15T04:44:31.557" v="459" actId="20577"/>
          <ac:spMkLst>
            <pc:docMk/>
            <pc:sldMk cId="2577529594" sldId="386"/>
            <ac:spMk id="7" creationId="{5BF0EA4F-663D-BB79-03E6-05684EDF5B7B}"/>
          </ac:spMkLst>
        </pc:spChg>
      </pc:sldChg>
      <pc:sldChg chg="addSp delSp modSp new mod modClrScheme chgLayout">
        <pc:chgData name="Isai Fararoni Ramírez" userId="c097e92a-e3d2-4690-a84e-7377fe7461ff" providerId="ADAL" clId="{2E48445B-E2FB-4B4F-95F2-63D57BE05F06}" dt="2024-05-15T04:58:44.810" v="530" actId="404"/>
        <pc:sldMkLst>
          <pc:docMk/>
          <pc:sldMk cId="3189865966" sldId="387"/>
        </pc:sldMkLst>
        <pc:spChg chg="del mod ord">
          <ac:chgData name="Isai Fararoni Ramírez" userId="c097e92a-e3d2-4690-a84e-7377fe7461ff" providerId="ADAL" clId="{2E48445B-E2FB-4B4F-95F2-63D57BE05F06}" dt="2024-05-15T04:44:38.529" v="461" actId="700"/>
          <ac:spMkLst>
            <pc:docMk/>
            <pc:sldMk cId="3189865966" sldId="387"/>
            <ac:spMk id="2" creationId="{AD35332C-E86E-20DD-7031-A7ECDEF6BAF9}"/>
          </ac:spMkLst>
        </pc:spChg>
        <pc:spChg chg="add mod ord">
          <ac:chgData name="Isai Fararoni Ramírez" userId="c097e92a-e3d2-4690-a84e-7377fe7461ff" providerId="ADAL" clId="{2E48445B-E2FB-4B4F-95F2-63D57BE05F06}" dt="2024-05-15T04:57:36.118" v="507"/>
          <ac:spMkLst>
            <pc:docMk/>
            <pc:sldMk cId="3189865966" sldId="387"/>
            <ac:spMk id="3" creationId="{19A7546A-FED4-7EF6-807F-996F1204AD96}"/>
          </ac:spMkLst>
        </pc:spChg>
        <pc:spChg chg="add mod">
          <ac:chgData name="Isai Fararoni Ramírez" userId="c097e92a-e3d2-4690-a84e-7377fe7461ff" providerId="ADAL" clId="{2E48445B-E2FB-4B4F-95F2-63D57BE05F06}" dt="2024-05-15T04:58:44.810" v="530" actId="404"/>
          <ac:spMkLst>
            <pc:docMk/>
            <pc:sldMk cId="3189865966" sldId="387"/>
            <ac:spMk id="7" creationId="{5BFAF17C-C7F3-C838-D4B9-21BC5037828C}"/>
          </ac:spMkLst>
        </pc:spChg>
        <pc:picChg chg="add mod">
          <ac:chgData name="Isai Fararoni Ramírez" userId="c097e92a-e3d2-4690-a84e-7377fe7461ff" providerId="ADAL" clId="{2E48445B-E2FB-4B4F-95F2-63D57BE05F06}" dt="2024-05-15T04:46:39.740" v="476" actId="1076"/>
          <ac:picMkLst>
            <pc:docMk/>
            <pc:sldMk cId="3189865966" sldId="387"/>
            <ac:picMk id="5" creationId="{4607A6CC-0CC7-8A2C-D489-43D27591A257}"/>
          </ac:picMkLst>
        </pc:picChg>
      </pc:sldChg>
      <pc:sldChg chg="addSp delSp modSp add mod modClrScheme chgLayout">
        <pc:chgData name="Isai Fararoni Ramírez" userId="c097e92a-e3d2-4690-a84e-7377fe7461ff" providerId="ADAL" clId="{2E48445B-E2FB-4B4F-95F2-63D57BE05F06}" dt="2024-05-15T17:52:55.306" v="1825" actId="20577"/>
        <pc:sldMkLst>
          <pc:docMk/>
          <pc:sldMk cId="3151424518" sldId="388"/>
        </pc:sldMkLst>
        <pc:spChg chg="mod ord">
          <ac:chgData name="Isai Fararoni Ramírez" userId="c097e92a-e3d2-4690-a84e-7377fe7461ff" providerId="ADAL" clId="{2E48445B-E2FB-4B4F-95F2-63D57BE05F06}" dt="2024-05-15T04:53:55.380" v="478" actId="700"/>
          <ac:spMkLst>
            <pc:docMk/>
            <pc:sldMk cId="3151424518" sldId="388"/>
            <ac:spMk id="3" creationId="{19A7546A-FED4-7EF6-807F-996F1204AD96}"/>
          </ac:spMkLst>
        </pc:spChg>
        <pc:spChg chg="add mod">
          <ac:chgData name="Isai Fararoni Ramírez" userId="c097e92a-e3d2-4690-a84e-7377fe7461ff" providerId="ADAL" clId="{2E48445B-E2FB-4B4F-95F2-63D57BE05F06}" dt="2024-05-15T17:52:55.306" v="1825" actId="20577"/>
          <ac:spMkLst>
            <pc:docMk/>
            <pc:sldMk cId="3151424518" sldId="388"/>
            <ac:spMk id="4" creationId="{231451A9-C471-13CE-1C72-E08C5E3834ED}"/>
          </ac:spMkLst>
        </pc:spChg>
        <pc:picChg chg="del">
          <ac:chgData name="Isai Fararoni Ramírez" userId="c097e92a-e3d2-4690-a84e-7377fe7461ff" providerId="ADAL" clId="{2E48445B-E2FB-4B4F-95F2-63D57BE05F06}" dt="2024-05-15T04:53:57.165" v="479" actId="478"/>
          <ac:picMkLst>
            <pc:docMk/>
            <pc:sldMk cId="3151424518" sldId="388"/>
            <ac:picMk id="5" creationId="{4607A6CC-0CC7-8A2C-D489-43D27591A257}"/>
          </ac:picMkLst>
        </pc:picChg>
      </pc:sldChg>
      <pc:sldChg chg="addSp delSp modSp add mod modNotesTx">
        <pc:chgData name="Isai Fararoni Ramírez" userId="c097e92a-e3d2-4690-a84e-7377fe7461ff" providerId="ADAL" clId="{2E48445B-E2FB-4B4F-95F2-63D57BE05F06}" dt="2024-05-15T08:37:28.106" v="1587" actId="1076"/>
        <pc:sldMkLst>
          <pc:docMk/>
          <pc:sldMk cId="1451180161" sldId="389"/>
        </pc:sldMkLst>
        <pc:spChg chg="mod">
          <ac:chgData name="Isai Fararoni Ramírez" userId="c097e92a-e3d2-4690-a84e-7377fe7461ff" providerId="ADAL" clId="{2E48445B-E2FB-4B4F-95F2-63D57BE05F06}" dt="2024-05-15T05:14:59.086" v="576" actId="20577"/>
          <ac:spMkLst>
            <pc:docMk/>
            <pc:sldMk cId="1451180161" sldId="389"/>
            <ac:spMk id="2" creationId="{1E10F7E7-CFCA-6F2F-29DD-482112D1663C}"/>
          </ac:spMkLst>
        </pc:spChg>
        <pc:spChg chg="add mod">
          <ac:chgData name="Isai Fararoni Ramírez" userId="c097e92a-e3d2-4690-a84e-7377fe7461ff" providerId="ADAL" clId="{2E48445B-E2FB-4B4F-95F2-63D57BE05F06}" dt="2024-05-15T05:17:35.429" v="580" actId="1076"/>
          <ac:spMkLst>
            <pc:docMk/>
            <pc:sldMk cId="1451180161" sldId="389"/>
            <ac:spMk id="4" creationId="{8AC85F94-A3EF-BBAC-3E1A-A2D0B308C9D9}"/>
          </ac:spMkLst>
        </pc:spChg>
        <pc:spChg chg="del">
          <ac:chgData name="Isai Fararoni Ramírez" userId="c097e92a-e3d2-4690-a84e-7377fe7461ff" providerId="ADAL" clId="{2E48445B-E2FB-4B4F-95F2-63D57BE05F06}" dt="2024-05-15T05:15:12.747" v="577" actId="478"/>
          <ac:spMkLst>
            <pc:docMk/>
            <pc:sldMk cId="1451180161" sldId="389"/>
            <ac:spMk id="6" creationId="{9C66A965-2584-31F2-1AE4-18220011B522}"/>
          </ac:spMkLst>
        </pc:spChg>
        <pc:spChg chg="del">
          <ac:chgData name="Isai Fararoni Ramírez" userId="c097e92a-e3d2-4690-a84e-7377fe7461ff" providerId="ADAL" clId="{2E48445B-E2FB-4B4F-95F2-63D57BE05F06}" dt="2024-05-15T05:15:12.747" v="577" actId="478"/>
          <ac:spMkLst>
            <pc:docMk/>
            <pc:sldMk cId="1451180161" sldId="389"/>
            <ac:spMk id="9" creationId="{C0792570-536D-ED85-717A-7DD063D35A7A}"/>
          </ac:spMkLst>
        </pc:spChg>
        <pc:spChg chg="del">
          <ac:chgData name="Isai Fararoni Ramírez" userId="c097e92a-e3d2-4690-a84e-7377fe7461ff" providerId="ADAL" clId="{2E48445B-E2FB-4B4F-95F2-63D57BE05F06}" dt="2024-05-15T05:15:15.738" v="578" actId="478"/>
          <ac:spMkLst>
            <pc:docMk/>
            <pc:sldMk cId="1451180161" sldId="389"/>
            <ac:spMk id="10" creationId="{5A2942AF-4EAD-A845-9C58-C3D4C87F9279}"/>
          </ac:spMkLst>
        </pc:spChg>
        <pc:spChg chg="add mod">
          <ac:chgData name="Isai Fararoni Ramírez" userId="c097e92a-e3d2-4690-a84e-7377fe7461ff" providerId="ADAL" clId="{2E48445B-E2FB-4B4F-95F2-63D57BE05F06}" dt="2024-05-15T08:37:28.106" v="1587" actId="1076"/>
          <ac:spMkLst>
            <pc:docMk/>
            <pc:sldMk cId="1451180161" sldId="389"/>
            <ac:spMk id="14" creationId="{290B5588-F236-279C-4831-A97113DEB6A1}"/>
          </ac:spMkLst>
        </pc:spChg>
        <pc:picChg chg="add mod">
          <ac:chgData name="Isai Fararoni Ramírez" userId="c097e92a-e3d2-4690-a84e-7377fe7461ff" providerId="ADAL" clId="{2E48445B-E2FB-4B4F-95F2-63D57BE05F06}" dt="2024-05-15T05:36:29.036" v="592" actId="1076"/>
          <ac:picMkLst>
            <pc:docMk/>
            <pc:sldMk cId="1451180161" sldId="389"/>
            <ac:picMk id="7" creationId="{ED515A3F-2991-2305-7EB5-0BA39982B787}"/>
          </ac:picMkLst>
        </pc:picChg>
        <pc:picChg chg="add mod">
          <ac:chgData name="Isai Fararoni Ramírez" userId="c097e92a-e3d2-4690-a84e-7377fe7461ff" providerId="ADAL" clId="{2E48445B-E2FB-4B4F-95F2-63D57BE05F06}" dt="2024-05-15T05:36:30.619" v="593" actId="1076"/>
          <ac:picMkLst>
            <pc:docMk/>
            <pc:sldMk cId="1451180161" sldId="389"/>
            <ac:picMk id="11" creationId="{58A00DC8-0A73-B59B-D5D0-A010DF06B04E}"/>
          </ac:picMkLst>
        </pc:picChg>
        <pc:picChg chg="add mod">
          <ac:chgData name="Isai Fararoni Ramírez" userId="c097e92a-e3d2-4690-a84e-7377fe7461ff" providerId="ADAL" clId="{2E48445B-E2FB-4B4F-95F2-63D57BE05F06}" dt="2024-05-15T05:39:06.491" v="702" actId="1076"/>
          <ac:picMkLst>
            <pc:docMk/>
            <pc:sldMk cId="1451180161" sldId="389"/>
            <ac:picMk id="13" creationId="{401DB169-D237-020F-AD33-1D53D76EC5F2}"/>
          </ac:picMkLst>
        </pc:picChg>
      </pc:sldChg>
      <pc:sldChg chg="addSp delSp modSp add mod">
        <pc:chgData name="Isai Fararoni Ramírez" userId="c097e92a-e3d2-4690-a84e-7377fe7461ff" providerId="ADAL" clId="{2E48445B-E2FB-4B4F-95F2-63D57BE05F06}" dt="2024-05-15T05:41:48.155" v="719" actId="1076"/>
        <pc:sldMkLst>
          <pc:docMk/>
          <pc:sldMk cId="202256760" sldId="390"/>
        </pc:sldMkLst>
        <pc:spChg chg="mod">
          <ac:chgData name="Isai Fararoni Ramírez" userId="c097e92a-e3d2-4690-a84e-7377fe7461ff" providerId="ADAL" clId="{2E48445B-E2FB-4B4F-95F2-63D57BE05F06}" dt="2024-05-15T05:41:48.155" v="719" actId="1076"/>
          <ac:spMkLst>
            <pc:docMk/>
            <pc:sldMk cId="202256760" sldId="390"/>
            <ac:spMk id="4" creationId="{8AC85F94-A3EF-BBAC-3E1A-A2D0B308C9D9}"/>
          </ac:spMkLst>
        </pc:spChg>
        <pc:spChg chg="del">
          <ac:chgData name="Isai Fararoni Ramírez" userId="c097e92a-e3d2-4690-a84e-7377fe7461ff" providerId="ADAL" clId="{2E48445B-E2FB-4B4F-95F2-63D57BE05F06}" dt="2024-05-15T05:41:15.810" v="708" actId="478"/>
          <ac:spMkLst>
            <pc:docMk/>
            <pc:sldMk cId="202256760" sldId="390"/>
            <ac:spMk id="14" creationId="{290B5588-F236-279C-4831-A97113DEB6A1}"/>
          </ac:spMkLst>
        </pc:spChg>
        <pc:picChg chg="add mod">
          <ac:chgData name="Isai Fararoni Ramírez" userId="c097e92a-e3d2-4690-a84e-7377fe7461ff" providerId="ADAL" clId="{2E48445B-E2FB-4B4F-95F2-63D57BE05F06}" dt="2024-05-15T05:41:26.363" v="713" actId="14100"/>
          <ac:picMkLst>
            <pc:docMk/>
            <pc:sldMk cId="202256760" sldId="390"/>
            <ac:picMk id="5" creationId="{0AB76038-EDED-B79D-3BB0-DF0F2903074F}"/>
          </ac:picMkLst>
        </pc:picChg>
        <pc:picChg chg="del">
          <ac:chgData name="Isai Fararoni Ramírez" userId="c097e92a-e3d2-4690-a84e-7377fe7461ff" providerId="ADAL" clId="{2E48445B-E2FB-4B4F-95F2-63D57BE05F06}" dt="2024-05-15T05:41:15.810" v="708" actId="478"/>
          <ac:picMkLst>
            <pc:docMk/>
            <pc:sldMk cId="202256760" sldId="390"/>
            <ac:picMk id="7" creationId="{ED515A3F-2991-2305-7EB5-0BA39982B787}"/>
          </ac:picMkLst>
        </pc:picChg>
        <pc:picChg chg="del">
          <ac:chgData name="Isai Fararoni Ramírez" userId="c097e92a-e3d2-4690-a84e-7377fe7461ff" providerId="ADAL" clId="{2E48445B-E2FB-4B4F-95F2-63D57BE05F06}" dt="2024-05-15T05:41:15.810" v="708" actId="478"/>
          <ac:picMkLst>
            <pc:docMk/>
            <pc:sldMk cId="202256760" sldId="390"/>
            <ac:picMk id="11" creationId="{58A00DC8-0A73-B59B-D5D0-A010DF06B04E}"/>
          </ac:picMkLst>
        </pc:picChg>
        <pc:picChg chg="del">
          <ac:chgData name="Isai Fararoni Ramírez" userId="c097e92a-e3d2-4690-a84e-7377fe7461ff" providerId="ADAL" clId="{2E48445B-E2FB-4B4F-95F2-63D57BE05F06}" dt="2024-05-15T05:41:15.810" v="708" actId="478"/>
          <ac:picMkLst>
            <pc:docMk/>
            <pc:sldMk cId="202256760" sldId="390"/>
            <ac:picMk id="13" creationId="{401DB169-D237-020F-AD33-1D53D76EC5F2}"/>
          </ac:picMkLst>
        </pc:picChg>
      </pc:sldChg>
      <pc:sldChg chg="addSp delSp modSp add mod">
        <pc:chgData name="Isai Fararoni Ramírez" userId="c097e92a-e3d2-4690-a84e-7377fe7461ff" providerId="ADAL" clId="{2E48445B-E2FB-4B4F-95F2-63D57BE05F06}" dt="2024-05-15T05:43:33.361" v="735" actId="167"/>
        <pc:sldMkLst>
          <pc:docMk/>
          <pc:sldMk cId="1083050551" sldId="391"/>
        </pc:sldMkLst>
        <pc:spChg chg="add mod">
          <ac:chgData name="Isai Fararoni Ramírez" userId="c097e92a-e3d2-4690-a84e-7377fe7461ff" providerId="ADAL" clId="{2E48445B-E2FB-4B4F-95F2-63D57BE05F06}" dt="2024-05-15T05:43:04.088" v="732"/>
          <ac:spMkLst>
            <pc:docMk/>
            <pc:sldMk cId="1083050551" sldId="391"/>
            <ac:spMk id="2" creationId="{B27182C1-DE96-96DD-1292-7022F67BA030}"/>
          </ac:spMkLst>
        </pc:spChg>
        <pc:spChg chg="add del mod">
          <ac:chgData name="Isai Fararoni Ramírez" userId="c097e92a-e3d2-4690-a84e-7377fe7461ff" providerId="ADAL" clId="{2E48445B-E2FB-4B4F-95F2-63D57BE05F06}" dt="2024-05-15T05:43:28.832" v="733" actId="478"/>
          <ac:spMkLst>
            <pc:docMk/>
            <pc:sldMk cId="1083050551" sldId="391"/>
            <ac:spMk id="4" creationId="{1CD6FFF4-67A8-0C6D-3C29-85912E5DE928}"/>
          </ac:spMkLst>
        </pc:spChg>
        <pc:spChg chg="del">
          <ac:chgData name="Isai Fararoni Ramírez" userId="c097e92a-e3d2-4690-a84e-7377fe7461ff" providerId="ADAL" clId="{2E48445B-E2FB-4B4F-95F2-63D57BE05F06}" dt="2024-05-15T05:42:43.689" v="722" actId="478"/>
          <ac:spMkLst>
            <pc:docMk/>
            <pc:sldMk cId="1083050551" sldId="391"/>
            <ac:spMk id="7" creationId="{5BFAF17C-C7F3-C838-D4B9-21BC5037828C}"/>
          </ac:spMkLst>
        </pc:spChg>
        <pc:picChg chg="del">
          <ac:chgData name="Isai Fararoni Ramírez" userId="c097e92a-e3d2-4690-a84e-7377fe7461ff" providerId="ADAL" clId="{2E48445B-E2FB-4B4F-95F2-63D57BE05F06}" dt="2024-05-15T05:42:41.818" v="721" actId="478"/>
          <ac:picMkLst>
            <pc:docMk/>
            <pc:sldMk cId="1083050551" sldId="391"/>
            <ac:picMk id="5" creationId="{4607A6CC-0CC7-8A2C-D489-43D27591A257}"/>
          </ac:picMkLst>
        </pc:picChg>
        <pc:picChg chg="add ord">
          <ac:chgData name="Isai Fararoni Ramírez" userId="c097e92a-e3d2-4690-a84e-7377fe7461ff" providerId="ADAL" clId="{2E48445B-E2FB-4B4F-95F2-63D57BE05F06}" dt="2024-05-15T05:43:33.361" v="735" actId="167"/>
          <ac:picMkLst>
            <pc:docMk/>
            <pc:sldMk cId="1083050551" sldId="391"/>
            <ac:picMk id="8" creationId="{2AB84CD2-0971-5083-3540-5FBDF08F7055}"/>
          </ac:picMkLst>
        </pc:picChg>
      </pc:sldChg>
      <pc:sldChg chg="addSp delSp modSp add mod modNotesTx">
        <pc:chgData name="Isai Fararoni Ramírez" userId="c097e92a-e3d2-4690-a84e-7377fe7461ff" providerId="ADAL" clId="{2E48445B-E2FB-4B4F-95F2-63D57BE05F06}" dt="2024-05-15T05:49:56.982" v="790"/>
        <pc:sldMkLst>
          <pc:docMk/>
          <pc:sldMk cId="3859576212" sldId="392"/>
        </pc:sldMkLst>
        <pc:spChg chg="add mod ord">
          <ac:chgData name="Isai Fararoni Ramírez" userId="c097e92a-e3d2-4690-a84e-7377fe7461ff" providerId="ADAL" clId="{2E48445B-E2FB-4B4F-95F2-63D57BE05F06}" dt="2024-05-15T05:44:56.433" v="742" actId="167"/>
          <ac:spMkLst>
            <pc:docMk/>
            <pc:sldMk cId="3859576212" sldId="392"/>
            <ac:spMk id="4" creationId="{9CBFE30F-8C58-371B-E050-7E6CBA57C61A}"/>
          </ac:spMkLst>
        </pc:spChg>
        <pc:picChg chg="add mod">
          <ac:chgData name="Isai Fararoni Ramírez" userId="c097e92a-e3d2-4690-a84e-7377fe7461ff" providerId="ADAL" clId="{2E48445B-E2FB-4B4F-95F2-63D57BE05F06}" dt="2024-05-15T05:49:56.982" v="790"/>
          <ac:picMkLst>
            <pc:docMk/>
            <pc:sldMk cId="3859576212" sldId="392"/>
            <ac:picMk id="6" creationId="{9AA5811B-0E32-B4CA-139F-63BEC8B92C00}"/>
          </ac:picMkLst>
        </pc:picChg>
        <pc:picChg chg="del">
          <ac:chgData name="Isai Fararoni Ramírez" userId="c097e92a-e3d2-4690-a84e-7377fe7461ff" providerId="ADAL" clId="{2E48445B-E2FB-4B4F-95F2-63D57BE05F06}" dt="2024-05-15T05:44:58.462" v="743" actId="478"/>
          <ac:picMkLst>
            <pc:docMk/>
            <pc:sldMk cId="3859576212" sldId="392"/>
            <ac:picMk id="8" creationId="{2AB84CD2-0971-5083-3540-5FBDF08F7055}"/>
          </ac:picMkLst>
        </pc:picChg>
      </pc:sldChg>
      <pc:sldChg chg="addSp delSp modSp add mod modNotesTx">
        <pc:chgData name="Isai Fararoni Ramírez" userId="c097e92a-e3d2-4690-a84e-7377fe7461ff" providerId="ADAL" clId="{2E48445B-E2FB-4B4F-95F2-63D57BE05F06}" dt="2024-05-15T05:47:33.793" v="759" actId="478"/>
        <pc:sldMkLst>
          <pc:docMk/>
          <pc:sldMk cId="2861036241" sldId="393"/>
        </pc:sldMkLst>
        <pc:spChg chg="add del">
          <ac:chgData name="Isai Fararoni Ramírez" userId="c097e92a-e3d2-4690-a84e-7377fe7461ff" providerId="ADAL" clId="{2E48445B-E2FB-4B4F-95F2-63D57BE05F06}" dt="2024-05-15T05:47:33.793" v="759" actId="478"/>
          <ac:spMkLst>
            <pc:docMk/>
            <pc:sldMk cId="2861036241" sldId="393"/>
            <ac:spMk id="4" creationId="{9CBFE30F-8C58-371B-E050-7E6CBA57C61A}"/>
          </ac:spMkLst>
        </pc:spChg>
        <pc:picChg chg="del">
          <ac:chgData name="Isai Fararoni Ramírez" userId="c097e92a-e3d2-4690-a84e-7377fe7461ff" providerId="ADAL" clId="{2E48445B-E2FB-4B4F-95F2-63D57BE05F06}" dt="2024-05-15T05:46:21.133" v="746" actId="478"/>
          <ac:picMkLst>
            <pc:docMk/>
            <pc:sldMk cId="2861036241" sldId="393"/>
            <ac:picMk id="6" creationId="{9AA5811B-0E32-B4CA-139F-63BEC8B92C00}"/>
          </ac:picMkLst>
        </pc:picChg>
        <pc:picChg chg="add mod ord">
          <ac:chgData name="Isai Fararoni Ramírez" userId="c097e92a-e3d2-4690-a84e-7377fe7461ff" providerId="ADAL" clId="{2E48445B-E2FB-4B4F-95F2-63D57BE05F06}" dt="2024-05-15T05:46:37.774" v="751" actId="167"/>
          <ac:picMkLst>
            <pc:docMk/>
            <pc:sldMk cId="2861036241" sldId="393"/>
            <ac:picMk id="7" creationId="{CA447C47-D8C8-007B-CC4C-6306020680C7}"/>
          </ac:picMkLst>
        </pc:picChg>
      </pc:sldChg>
      <pc:sldChg chg="add del">
        <pc:chgData name="Isai Fararoni Ramírez" userId="c097e92a-e3d2-4690-a84e-7377fe7461ff" providerId="ADAL" clId="{2E48445B-E2FB-4B4F-95F2-63D57BE05F06}" dt="2024-05-15T05:47:41.342" v="761"/>
        <pc:sldMkLst>
          <pc:docMk/>
          <pc:sldMk cId="2096278958" sldId="394"/>
        </pc:sldMkLst>
      </pc:sldChg>
      <pc:sldChg chg="addSp delSp modSp add mod modNotesTx">
        <pc:chgData name="Isai Fararoni Ramírez" userId="c097e92a-e3d2-4690-a84e-7377fe7461ff" providerId="ADAL" clId="{2E48445B-E2FB-4B4F-95F2-63D57BE05F06}" dt="2024-05-15T05:49:03.290" v="785"/>
        <pc:sldMkLst>
          <pc:docMk/>
          <pc:sldMk cId="3024358816" sldId="394"/>
        </pc:sldMkLst>
        <pc:spChg chg="mod">
          <ac:chgData name="Isai Fararoni Ramírez" userId="c097e92a-e3d2-4690-a84e-7377fe7461ff" providerId="ADAL" clId="{2E48445B-E2FB-4B4F-95F2-63D57BE05F06}" dt="2024-05-15T05:48:20.957" v="778" actId="20577"/>
          <ac:spMkLst>
            <pc:docMk/>
            <pc:sldMk cId="3024358816" sldId="394"/>
            <ac:spMk id="2" creationId="{B27182C1-DE96-96DD-1292-7022F67BA030}"/>
          </ac:spMkLst>
        </pc:spChg>
        <pc:picChg chg="add mod ord">
          <ac:chgData name="Isai Fararoni Ramírez" userId="c097e92a-e3d2-4690-a84e-7377fe7461ff" providerId="ADAL" clId="{2E48445B-E2FB-4B4F-95F2-63D57BE05F06}" dt="2024-05-15T05:48:49.015" v="782" actId="1076"/>
          <ac:picMkLst>
            <pc:docMk/>
            <pc:sldMk cId="3024358816" sldId="394"/>
            <ac:picMk id="5" creationId="{6FE90251-897D-54DA-8AF1-E2EA32E9503E}"/>
          </ac:picMkLst>
        </pc:picChg>
        <pc:picChg chg="del">
          <ac:chgData name="Isai Fararoni Ramírez" userId="c097e92a-e3d2-4690-a84e-7377fe7461ff" providerId="ADAL" clId="{2E48445B-E2FB-4B4F-95F2-63D57BE05F06}" dt="2024-05-15T05:48:41.373" v="779" actId="478"/>
          <ac:picMkLst>
            <pc:docMk/>
            <pc:sldMk cId="3024358816" sldId="394"/>
            <ac:picMk id="7" creationId="{CA447C47-D8C8-007B-CC4C-6306020680C7}"/>
          </ac:picMkLst>
        </pc:picChg>
      </pc:sldChg>
      <pc:sldChg chg="addSp delSp modSp add mod">
        <pc:chgData name="Isai Fararoni Ramírez" userId="c097e92a-e3d2-4690-a84e-7377fe7461ff" providerId="ADAL" clId="{2E48445B-E2FB-4B4F-95F2-63D57BE05F06}" dt="2024-05-15T05:52:41.056" v="810" actId="1076"/>
        <pc:sldMkLst>
          <pc:docMk/>
          <pc:sldMk cId="3278194808" sldId="395"/>
        </pc:sldMkLst>
        <pc:spChg chg="mod">
          <ac:chgData name="Isai Fararoni Ramírez" userId="c097e92a-e3d2-4690-a84e-7377fe7461ff" providerId="ADAL" clId="{2E48445B-E2FB-4B4F-95F2-63D57BE05F06}" dt="2024-05-15T05:50:16.552" v="791"/>
          <ac:spMkLst>
            <pc:docMk/>
            <pc:sldMk cId="3278194808" sldId="395"/>
            <ac:spMk id="2" creationId="{B27182C1-DE96-96DD-1292-7022F67BA030}"/>
          </ac:spMkLst>
        </pc:spChg>
        <pc:spChg chg="mod">
          <ac:chgData name="Isai Fararoni Ramírez" userId="c097e92a-e3d2-4690-a84e-7377fe7461ff" providerId="ADAL" clId="{2E48445B-E2FB-4B4F-95F2-63D57BE05F06}" dt="2024-05-15T05:51:38.865" v="798" actId="14100"/>
          <ac:spMkLst>
            <pc:docMk/>
            <pc:sldMk cId="3278194808" sldId="395"/>
            <ac:spMk id="4" creationId="{9CBFE30F-8C58-371B-E050-7E6CBA57C61A}"/>
          </ac:spMkLst>
        </pc:spChg>
        <pc:picChg chg="del">
          <ac:chgData name="Isai Fararoni Ramírez" userId="c097e92a-e3d2-4690-a84e-7377fe7461ff" providerId="ADAL" clId="{2E48445B-E2FB-4B4F-95F2-63D57BE05F06}" dt="2024-05-15T05:49:15.711" v="787" actId="478"/>
          <ac:picMkLst>
            <pc:docMk/>
            <pc:sldMk cId="3278194808" sldId="395"/>
            <ac:picMk id="6" creationId="{9AA5811B-0E32-B4CA-139F-63BEC8B92C00}"/>
          </ac:picMkLst>
        </pc:picChg>
        <pc:picChg chg="add del">
          <ac:chgData name="Isai Fararoni Ramírez" userId="c097e92a-e3d2-4690-a84e-7377fe7461ff" providerId="ADAL" clId="{2E48445B-E2FB-4B4F-95F2-63D57BE05F06}" dt="2024-05-15T05:50:59.949" v="792" actId="478"/>
          <ac:picMkLst>
            <pc:docMk/>
            <pc:sldMk cId="3278194808" sldId="395"/>
            <ac:picMk id="7" creationId="{29A9F8B5-4F04-3C5D-EF4C-170A08D211CC}"/>
          </ac:picMkLst>
        </pc:picChg>
        <pc:picChg chg="add mod">
          <ac:chgData name="Isai Fararoni Ramírez" userId="c097e92a-e3d2-4690-a84e-7377fe7461ff" providerId="ADAL" clId="{2E48445B-E2FB-4B4F-95F2-63D57BE05F06}" dt="2024-05-15T05:52:41.056" v="810" actId="1076"/>
          <ac:picMkLst>
            <pc:docMk/>
            <pc:sldMk cId="3278194808" sldId="395"/>
            <ac:picMk id="9" creationId="{745895E6-467C-125A-C7F1-333E4364E55A}"/>
          </ac:picMkLst>
        </pc:picChg>
        <pc:picChg chg="add del mod ord">
          <ac:chgData name="Isai Fararoni Ramírez" userId="c097e92a-e3d2-4690-a84e-7377fe7461ff" providerId="ADAL" clId="{2E48445B-E2FB-4B4F-95F2-63D57BE05F06}" dt="2024-05-15T05:51:51.321" v="801" actId="478"/>
          <ac:picMkLst>
            <pc:docMk/>
            <pc:sldMk cId="3278194808" sldId="395"/>
            <ac:picMk id="10" creationId="{2F0314F5-6F2D-ACA2-8136-B3A7FC86C8CD}"/>
          </ac:picMkLst>
        </pc:picChg>
        <pc:picChg chg="add mod">
          <ac:chgData name="Isai Fararoni Ramírez" userId="c097e92a-e3d2-4690-a84e-7377fe7461ff" providerId="ADAL" clId="{2E48445B-E2FB-4B4F-95F2-63D57BE05F06}" dt="2024-05-15T05:52:36.477" v="808" actId="1076"/>
          <ac:picMkLst>
            <pc:docMk/>
            <pc:sldMk cId="3278194808" sldId="395"/>
            <ac:picMk id="12" creationId="{C5A88826-F17B-9913-65DF-3CAEDB0B9ED4}"/>
          </ac:picMkLst>
        </pc:picChg>
      </pc:sldChg>
      <pc:sldChg chg="addSp delSp modSp add mod modNotesTx">
        <pc:chgData name="Isai Fararoni Ramírez" userId="c097e92a-e3d2-4690-a84e-7377fe7461ff" providerId="ADAL" clId="{2E48445B-E2FB-4B4F-95F2-63D57BE05F06}" dt="2024-05-15T05:54:29.269" v="863" actId="14100"/>
        <pc:sldMkLst>
          <pc:docMk/>
          <pc:sldMk cId="301388049" sldId="396"/>
        </pc:sldMkLst>
        <pc:spChg chg="mod">
          <ac:chgData name="Isai Fararoni Ramírez" userId="c097e92a-e3d2-4690-a84e-7377fe7461ff" providerId="ADAL" clId="{2E48445B-E2FB-4B4F-95F2-63D57BE05F06}" dt="2024-05-15T05:54:29.269" v="863" actId="14100"/>
          <ac:spMkLst>
            <pc:docMk/>
            <pc:sldMk cId="301388049" sldId="396"/>
            <ac:spMk id="2" creationId="{B27182C1-DE96-96DD-1292-7022F67BA030}"/>
          </ac:spMkLst>
        </pc:spChg>
        <pc:picChg chg="add mod ord modCrop">
          <ac:chgData name="Isai Fararoni Ramírez" userId="c097e92a-e3d2-4690-a84e-7377fe7461ff" providerId="ADAL" clId="{2E48445B-E2FB-4B4F-95F2-63D57BE05F06}" dt="2024-05-15T05:54:13.762" v="834" actId="14100"/>
          <ac:picMkLst>
            <pc:docMk/>
            <pc:sldMk cId="301388049" sldId="396"/>
            <ac:picMk id="5" creationId="{EC56E739-9EB7-D2ED-08E0-5D111239C075}"/>
          </ac:picMkLst>
        </pc:picChg>
        <pc:picChg chg="del">
          <ac:chgData name="Isai Fararoni Ramírez" userId="c097e92a-e3d2-4690-a84e-7377fe7461ff" providerId="ADAL" clId="{2E48445B-E2FB-4B4F-95F2-63D57BE05F06}" dt="2024-05-15T05:53:52.605" v="829" actId="478"/>
          <ac:picMkLst>
            <pc:docMk/>
            <pc:sldMk cId="301388049" sldId="396"/>
            <ac:picMk id="8" creationId="{2AB84CD2-0971-5083-3540-5FBDF08F7055}"/>
          </ac:picMkLst>
        </pc:picChg>
      </pc:sldChg>
      <pc:sldChg chg="addSp delSp modSp add mod modNotesTx">
        <pc:chgData name="Isai Fararoni Ramírez" userId="c097e92a-e3d2-4690-a84e-7377fe7461ff" providerId="ADAL" clId="{2E48445B-E2FB-4B4F-95F2-63D57BE05F06}" dt="2024-05-15T06:03:24.360" v="931"/>
        <pc:sldMkLst>
          <pc:docMk/>
          <pc:sldMk cId="4120368705" sldId="397"/>
        </pc:sldMkLst>
        <pc:spChg chg="mod">
          <ac:chgData name="Isai Fararoni Ramírez" userId="c097e92a-e3d2-4690-a84e-7377fe7461ff" providerId="ADAL" clId="{2E48445B-E2FB-4B4F-95F2-63D57BE05F06}" dt="2024-05-15T06:01:52.494" v="930" actId="20577"/>
          <ac:spMkLst>
            <pc:docMk/>
            <pc:sldMk cId="4120368705" sldId="397"/>
            <ac:spMk id="2" creationId="{B27182C1-DE96-96DD-1292-7022F67BA030}"/>
          </ac:spMkLst>
        </pc:spChg>
        <pc:spChg chg="add del mod">
          <ac:chgData name="Isai Fararoni Ramírez" userId="c097e92a-e3d2-4690-a84e-7377fe7461ff" providerId="ADAL" clId="{2E48445B-E2FB-4B4F-95F2-63D57BE05F06}" dt="2024-05-15T06:00:02.045" v="887" actId="21"/>
          <ac:spMkLst>
            <pc:docMk/>
            <pc:sldMk cId="4120368705" sldId="397"/>
            <ac:spMk id="4" creationId="{DDBAC1D7-DBE0-71E7-09EE-008167F8A4EF}"/>
          </ac:spMkLst>
        </pc:spChg>
        <pc:picChg chg="del mod">
          <ac:chgData name="Isai Fararoni Ramírez" userId="c097e92a-e3d2-4690-a84e-7377fe7461ff" providerId="ADAL" clId="{2E48445B-E2FB-4B4F-95F2-63D57BE05F06}" dt="2024-05-15T06:01:15.675" v="896" actId="478"/>
          <ac:picMkLst>
            <pc:docMk/>
            <pc:sldMk cId="4120368705" sldId="397"/>
            <ac:picMk id="5" creationId="{EC56E739-9EB7-D2ED-08E0-5D111239C075}"/>
          </ac:picMkLst>
        </pc:picChg>
        <pc:picChg chg="add mod ord">
          <ac:chgData name="Isai Fararoni Ramírez" userId="c097e92a-e3d2-4690-a84e-7377fe7461ff" providerId="ADAL" clId="{2E48445B-E2FB-4B4F-95F2-63D57BE05F06}" dt="2024-05-15T06:01:23.834" v="898" actId="1076"/>
          <ac:picMkLst>
            <pc:docMk/>
            <pc:sldMk cId="4120368705" sldId="397"/>
            <ac:picMk id="7" creationId="{0EBA1D8C-2DFD-BE70-BF55-56770A64B52F}"/>
          </ac:picMkLst>
        </pc:picChg>
      </pc:sldChg>
      <pc:sldChg chg="new del">
        <pc:chgData name="Isai Fararoni Ramírez" userId="c097e92a-e3d2-4690-a84e-7377fe7461ff" providerId="ADAL" clId="{2E48445B-E2FB-4B4F-95F2-63D57BE05F06}" dt="2024-05-15T05:59:33.478" v="881" actId="47"/>
        <pc:sldMkLst>
          <pc:docMk/>
          <pc:sldMk cId="1852395666" sldId="398"/>
        </pc:sldMkLst>
      </pc:sldChg>
      <pc:sldChg chg="addSp delSp modSp add mod">
        <pc:chgData name="Isai Fararoni Ramírez" userId="c097e92a-e3d2-4690-a84e-7377fe7461ff" providerId="ADAL" clId="{2E48445B-E2FB-4B4F-95F2-63D57BE05F06}" dt="2024-05-15T05:59:11.373" v="880" actId="207"/>
        <pc:sldMkLst>
          <pc:docMk/>
          <pc:sldMk cId="806035242" sldId="399"/>
        </pc:sldMkLst>
        <pc:spChg chg="add mod ord">
          <ac:chgData name="Isai Fararoni Ramírez" userId="c097e92a-e3d2-4690-a84e-7377fe7461ff" providerId="ADAL" clId="{2E48445B-E2FB-4B4F-95F2-63D57BE05F06}" dt="2024-05-15T05:59:11.373" v="880" actId="207"/>
          <ac:spMkLst>
            <pc:docMk/>
            <pc:sldMk cId="806035242" sldId="399"/>
            <ac:spMk id="4" creationId="{A9E2590D-75C5-19FD-F1DA-9A7745FF1F88}"/>
          </ac:spMkLst>
        </pc:spChg>
        <pc:picChg chg="del">
          <ac:chgData name="Isai Fararoni Ramírez" userId="c097e92a-e3d2-4690-a84e-7377fe7461ff" providerId="ADAL" clId="{2E48445B-E2FB-4B4F-95F2-63D57BE05F06}" dt="2024-05-15T05:58:23.930" v="873" actId="478"/>
          <ac:picMkLst>
            <pc:docMk/>
            <pc:sldMk cId="806035242" sldId="399"/>
            <ac:picMk id="5" creationId="{EC56E739-9EB7-D2ED-08E0-5D111239C075}"/>
          </ac:picMkLst>
        </pc:picChg>
        <pc:picChg chg="add mod">
          <ac:chgData name="Isai Fararoni Ramírez" userId="c097e92a-e3d2-4690-a84e-7377fe7461ff" providerId="ADAL" clId="{2E48445B-E2FB-4B4F-95F2-63D57BE05F06}" dt="2024-05-15T05:59:06.023" v="878" actId="14100"/>
          <ac:picMkLst>
            <pc:docMk/>
            <pc:sldMk cId="806035242" sldId="399"/>
            <ac:picMk id="7" creationId="{23508A3E-9C2B-AD5E-C540-F6039D05885A}"/>
          </ac:picMkLst>
        </pc:picChg>
      </pc:sldChg>
      <pc:sldChg chg="addSp delSp modSp add mod ord">
        <pc:chgData name="Isai Fararoni Ramírez" userId="c097e92a-e3d2-4690-a84e-7377fe7461ff" providerId="ADAL" clId="{2E48445B-E2FB-4B4F-95F2-63D57BE05F06}" dt="2024-05-15T06:04:08.364" v="935" actId="207"/>
        <pc:sldMkLst>
          <pc:docMk/>
          <pc:sldMk cId="80435125" sldId="400"/>
        </pc:sldMkLst>
        <pc:spChg chg="del">
          <ac:chgData name="Isai Fararoni Ramírez" userId="c097e92a-e3d2-4690-a84e-7377fe7461ff" providerId="ADAL" clId="{2E48445B-E2FB-4B4F-95F2-63D57BE05F06}" dt="2024-05-15T06:00:05.010" v="888" actId="478"/>
          <ac:spMkLst>
            <pc:docMk/>
            <pc:sldMk cId="80435125" sldId="400"/>
            <ac:spMk id="4" creationId="{A9E2590D-75C5-19FD-F1DA-9A7745FF1F88}"/>
          </ac:spMkLst>
        </pc:spChg>
        <pc:spChg chg="add mod">
          <ac:chgData name="Isai Fararoni Ramírez" userId="c097e92a-e3d2-4690-a84e-7377fe7461ff" providerId="ADAL" clId="{2E48445B-E2FB-4B4F-95F2-63D57BE05F06}" dt="2024-05-15T06:04:08.364" v="935" actId="207"/>
          <ac:spMkLst>
            <pc:docMk/>
            <pc:sldMk cId="80435125" sldId="400"/>
            <ac:spMk id="5" creationId="{DDBAC1D7-DBE0-71E7-09EE-008167F8A4EF}"/>
          </ac:spMkLst>
        </pc:spChg>
        <pc:picChg chg="del">
          <ac:chgData name="Isai Fararoni Ramírez" userId="c097e92a-e3d2-4690-a84e-7377fe7461ff" providerId="ADAL" clId="{2E48445B-E2FB-4B4F-95F2-63D57BE05F06}" dt="2024-05-15T06:00:06.919" v="889" actId="478"/>
          <ac:picMkLst>
            <pc:docMk/>
            <pc:sldMk cId="80435125" sldId="400"/>
            <ac:picMk id="7" creationId="{23508A3E-9C2B-AD5E-C540-F6039D05885A}"/>
          </ac:picMkLst>
        </pc:picChg>
        <pc:picChg chg="add mod">
          <ac:chgData name="Isai Fararoni Ramírez" userId="c097e92a-e3d2-4690-a84e-7377fe7461ff" providerId="ADAL" clId="{2E48445B-E2FB-4B4F-95F2-63D57BE05F06}" dt="2024-05-15T06:04:03.993" v="934" actId="14100"/>
          <ac:picMkLst>
            <pc:docMk/>
            <pc:sldMk cId="80435125" sldId="400"/>
            <ac:picMk id="8" creationId="{78907489-6AC8-C0E6-A688-90837176F8BA}"/>
          </ac:picMkLst>
        </pc:picChg>
      </pc:sldChg>
      <pc:sldChg chg="addSp delSp modSp add del mod">
        <pc:chgData name="Isai Fararoni Ramírez" userId="c097e92a-e3d2-4690-a84e-7377fe7461ff" providerId="ADAL" clId="{2E48445B-E2FB-4B4F-95F2-63D57BE05F06}" dt="2024-05-15T06:05:56.981" v="940" actId="47"/>
        <pc:sldMkLst>
          <pc:docMk/>
          <pc:sldMk cId="2706419554" sldId="401"/>
        </pc:sldMkLst>
        <pc:picChg chg="add del mod">
          <ac:chgData name="Isai Fararoni Ramírez" userId="c097e92a-e3d2-4690-a84e-7377fe7461ff" providerId="ADAL" clId="{2E48445B-E2FB-4B4F-95F2-63D57BE05F06}" dt="2024-05-15T06:05:23.852" v="939" actId="478"/>
          <ac:picMkLst>
            <pc:docMk/>
            <pc:sldMk cId="2706419554" sldId="401"/>
            <ac:picMk id="5" creationId="{11958BFF-9B35-C6CC-C4F1-60453E20C41C}"/>
          </ac:picMkLst>
        </pc:picChg>
      </pc:sldChg>
      <pc:sldChg chg="addSp delSp modSp add mod">
        <pc:chgData name="Isai Fararoni Ramírez" userId="c097e92a-e3d2-4690-a84e-7377fe7461ff" providerId="ADAL" clId="{2E48445B-E2FB-4B4F-95F2-63D57BE05F06}" dt="2024-05-15T06:08:44.712" v="988" actId="20577"/>
        <pc:sldMkLst>
          <pc:docMk/>
          <pc:sldMk cId="3423288009" sldId="401"/>
        </pc:sldMkLst>
        <pc:spChg chg="del">
          <ac:chgData name="Isai Fararoni Ramírez" userId="c097e92a-e3d2-4690-a84e-7377fe7461ff" providerId="ADAL" clId="{2E48445B-E2FB-4B4F-95F2-63D57BE05F06}" dt="2024-05-15T06:07:23.432" v="943" actId="478"/>
          <ac:spMkLst>
            <pc:docMk/>
            <pc:sldMk cId="3423288009" sldId="401"/>
            <ac:spMk id="5" creationId="{DDBAC1D7-DBE0-71E7-09EE-008167F8A4EF}"/>
          </ac:spMkLst>
        </pc:spChg>
        <pc:spChg chg="add mod">
          <ac:chgData name="Isai Fararoni Ramírez" userId="c097e92a-e3d2-4690-a84e-7377fe7461ff" providerId="ADAL" clId="{2E48445B-E2FB-4B4F-95F2-63D57BE05F06}" dt="2024-05-15T06:08:44.712" v="988" actId="20577"/>
          <ac:spMkLst>
            <pc:docMk/>
            <pc:sldMk cId="3423288009" sldId="401"/>
            <ac:spMk id="6" creationId="{497211F1-3F2B-BDBC-F16F-1192B77F4BA6}"/>
          </ac:spMkLst>
        </pc:spChg>
        <pc:picChg chg="del">
          <ac:chgData name="Isai Fararoni Ramírez" userId="c097e92a-e3d2-4690-a84e-7377fe7461ff" providerId="ADAL" clId="{2E48445B-E2FB-4B4F-95F2-63D57BE05F06}" dt="2024-05-15T06:07:22.438" v="942" actId="478"/>
          <ac:picMkLst>
            <pc:docMk/>
            <pc:sldMk cId="3423288009" sldId="401"/>
            <ac:picMk id="8" creationId="{78907489-6AC8-C0E6-A688-90837176F8BA}"/>
          </ac:picMkLst>
        </pc:picChg>
      </pc:sldChg>
      <pc:sldChg chg="modSp add mod">
        <pc:chgData name="Isai Fararoni Ramírez" userId="c097e92a-e3d2-4690-a84e-7377fe7461ff" providerId="ADAL" clId="{2E48445B-E2FB-4B4F-95F2-63D57BE05F06}" dt="2024-05-15T06:11:50.503" v="1063" actId="20577"/>
        <pc:sldMkLst>
          <pc:docMk/>
          <pc:sldMk cId="1072569868" sldId="402"/>
        </pc:sldMkLst>
        <pc:spChg chg="mod">
          <ac:chgData name="Isai Fararoni Ramírez" userId="c097e92a-e3d2-4690-a84e-7377fe7461ff" providerId="ADAL" clId="{2E48445B-E2FB-4B4F-95F2-63D57BE05F06}" dt="2024-05-15T06:11:50.503" v="1063" actId="20577"/>
          <ac:spMkLst>
            <pc:docMk/>
            <pc:sldMk cId="1072569868" sldId="402"/>
            <ac:spMk id="7" creationId="{5BF0EA4F-663D-BB79-03E6-05684EDF5B7B}"/>
          </ac:spMkLst>
        </pc:spChg>
      </pc:sldChg>
      <pc:sldChg chg="modSp add mod">
        <pc:chgData name="Isai Fararoni Ramírez" userId="c097e92a-e3d2-4690-a84e-7377fe7461ff" providerId="ADAL" clId="{2E48445B-E2FB-4B4F-95F2-63D57BE05F06}" dt="2024-05-15T06:11:31.779" v="1040" actId="20577"/>
        <pc:sldMkLst>
          <pc:docMk/>
          <pc:sldMk cId="2641595048" sldId="403"/>
        </pc:sldMkLst>
        <pc:spChg chg="mod">
          <ac:chgData name="Isai Fararoni Ramírez" userId="c097e92a-e3d2-4690-a84e-7377fe7461ff" providerId="ADAL" clId="{2E48445B-E2FB-4B4F-95F2-63D57BE05F06}" dt="2024-05-15T06:11:31.779" v="1040" actId="20577"/>
          <ac:spMkLst>
            <pc:docMk/>
            <pc:sldMk cId="2641595048" sldId="403"/>
            <ac:spMk id="7" creationId="{5BF0EA4F-663D-BB79-03E6-05684EDF5B7B}"/>
          </ac:spMkLst>
        </pc:spChg>
      </pc:sldChg>
      <pc:sldChg chg="addSp delSp modSp new mod modClrScheme chgLayout">
        <pc:chgData name="Isai Fararoni Ramírez" userId="c097e92a-e3d2-4690-a84e-7377fe7461ff" providerId="ADAL" clId="{2E48445B-E2FB-4B4F-95F2-63D57BE05F06}" dt="2024-05-15T06:24:49.993" v="1139" actId="1076"/>
        <pc:sldMkLst>
          <pc:docMk/>
          <pc:sldMk cId="3513558027" sldId="404"/>
        </pc:sldMkLst>
        <pc:spChg chg="del mod ord">
          <ac:chgData name="Isai Fararoni Ramírez" userId="c097e92a-e3d2-4690-a84e-7377fe7461ff" providerId="ADAL" clId="{2E48445B-E2FB-4B4F-95F2-63D57BE05F06}" dt="2024-05-15T06:12:02.857" v="1065" actId="700"/>
          <ac:spMkLst>
            <pc:docMk/>
            <pc:sldMk cId="3513558027" sldId="404"/>
            <ac:spMk id="2" creationId="{635AC3C7-405E-C40B-C88D-5B07A0A5C7EB}"/>
          </ac:spMkLst>
        </pc:spChg>
        <pc:spChg chg="add mod ord">
          <ac:chgData name="Isai Fararoni Ramírez" userId="c097e92a-e3d2-4690-a84e-7377fe7461ff" providerId="ADAL" clId="{2E48445B-E2FB-4B4F-95F2-63D57BE05F06}" dt="2024-05-15T06:12:25.168" v="1085" actId="207"/>
          <ac:spMkLst>
            <pc:docMk/>
            <pc:sldMk cId="3513558027" sldId="404"/>
            <ac:spMk id="3" creationId="{61781B3E-C2B8-CFEC-A46E-C421B1298D6E}"/>
          </ac:spMkLst>
        </pc:spChg>
        <pc:picChg chg="add mod ord">
          <ac:chgData name="Isai Fararoni Ramírez" userId="c097e92a-e3d2-4690-a84e-7377fe7461ff" providerId="ADAL" clId="{2E48445B-E2FB-4B4F-95F2-63D57BE05F06}" dt="2024-05-15T06:18:47.529" v="1096" actId="1076"/>
          <ac:picMkLst>
            <pc:docMk/>
            <pc:sldMk cId="3513558027" sldId="404"/>
            <ac:picMk id="5" creationId="{7D36220F-BE8B-CA27-4D03-141C445CABEE}"/>
          </ac:picMkLst>
        </pc:picChg>
        <pc:picChg chg="add mod">
          <ac:chgData name="Isai Fararoni Ramírez" userId="c097e92a-e3d2-4690-a84e-7377fe7461ff" providerId="ADAL" clId="{2E48445B-E2FB-4B4F-95F2-63D57BE05F06}" dt="2024-05-15T06:24:49.993" v="1139" actId="1076"/>
          <ac:picMkLst>
            <pc:docMk/>
            <pc:sldMk cId="3513558027" sldId="404"/>
            <ac:picMk id="11" creationId="{C2D24C6C-64CE-C0BE-DD78-8579DC49C94A}"/>
          </ac:picMkLst>
        </pc:picChg>
        <pc:picChg chg="add mod">
          <ac:chgData name="Isai Fararoni Ramírez" userId="c097e92a-e3d2-4690-a84e-7377fe7461ff" providerId="ADAL" clId="{2E48445B-E2FB-4B4F-95F2-63D57BE05F06}" dt="2024-05-15T06:24:39.188" v="1136" actId="14100"/>
          <ac:picMkLst>
            <pc:docMk/>
            <pc:sldMk cId="3513558027" sldId="404"/>
            <ac:picMk id="13" creationId="{7B3E7B92-7D7A-CE30-5841-CFE673D47126}"/>
          </ac:picMkLst>
        </pc:picChg>
        <pc:cxnChg chg="add mod">
          <ac:chgData name="Isai Fararoni Ramírez" userId="c097e92a-e3d2-4690-a84e-7377fe7461ff" providerId="ADAL" clId="{2E48445B-E2FB-4B4F-95F2-63D57BE05F06}" dt="2024-05-15T06:15:34.774" v="1093" actId="208"/>
          <ac:cxnSpMkLst>
            <pc:docMk/>
            <pc:sldMk cId="3513558027" sldId="404"/>
            <ac:cxnSpMk id="7" creationId="{0DC81020-9992-1D5D-BD69-D95828E52965}"/>
          </ac:cxnSpMkLst>
        </pc:cxnChg>
      </pc:sldChg>
      <pc:sldChg chg="addSp delSp modSp add mod modAnim modNotesTx">
        <pc:chgData name="Isai Fararoni Ramírez" userId="c097e92a-e3d2-4690-a84e-7377fe7461ff" providerId="ADAL" clId="{2E48445B-E2FB-4B4F-95F2-63D57BE05F06}" dt="2024-05-15T06:25:19.928" v="1141" actId="14100"/>
        <pc:sldMkLst>
          <pc:docMk/>
          <pc:sldMk cId="1205405907" sldId="405"/>
        </pc:sldMkLst>
        <pc:spChg chg="mod ord">
          <ac:chgData name="Isai Fararoni Ramírez" userId="c097e92a-e3d2-4690-a84e-7377fe7461ff" providerId="ADAL" clId="{2E48445B-E2FB-4B4F-95F2-63D57BE05F06}" dt="2024-05-15T06:25:19.928" v="1141" actId="14100"/>
          <ac:spMkLst>
            <pc:docMk/>
            <pc:sldMk cId="1205405907" sldId="405"/>
            <ac:spMk id="2" creationId="{B27182C1-DE96-96DD-1292-7022F67BA030}"/>
          </ac:spMkLst>
        </pc:spChg>
        <pc:spChg chg="del">
          <ac:chgData name="Isai Fararoni Ramírez" userId="c097e92a-e3d2-4690-a84e-7377fe7461ff" providerId="ADAL" clId="{2E48445B-E2FB-4B4F-95F2-63D57BE05F06}" dt="2024-05-15T06:20:21.636" v="1103" actId="478"/>
          <ac:spMkLst>
            <pc:docMk/>
            <pc:sldMk cId="1205405907" sldId="405"/>
            <ac:spMk id="3" creationId="{19A7546A-FED4-7EF6-807F-996F1204AD96}"/>
          </ac:spMkLst>
        </pc:spChg>
        <pc:spChg chg="add del mod">
          <ac:chgData name="Isai Fararoni Ramírez" userId="c097e92a-e3d2-4690-a84e-7377fe7461ff" providerId="ADAL" clId="{2E48445B-E2FB-4B4F-95F2-63D57BE05F06}" dt="2024-05-15T06:20:24.446" v="1104" actId="478"/>
          <ac:spMkLst>
            <pc:docMk/>
            <pc:sldMk cId="1205405907" sldId="405"/>
            <ac:spMk id="5" creationId="{C5F6CB54-42FB-A3FD-B1B6-4D3CC5C79EF6}"/>
          </ac:spMkLst>
        </pc:spChg>
        <pc:spChg chg="add mod">
          <ac:chgData name="Isai Fararoni Ramírez" userId="c097e92a-e3d2-4690-a84e-7377fe7461ff" providerId="ADAL" clId="{2E48445B-E2FB-4B4F-95F2-63D57BE05F06}" dt="2024-05-15T06:20:25.181" v="1105"/>
          <ac:spMkLst>
            <pc:docMk/>
            <pc:sldMk cId="1205405907" sldId="405"/>
            <ac:spMk id="6" creationId="{1F292506-9209-67C5-FD2B-473F968B9003}"/>
          </ac:spMkLst>
        </pc:spChg>
        <pc:picChg chg="mod">
          <ac:chgData name="Isai Fararoni Ramírez" userId="c097e92a-e3d2-4690-a84e-7377fe7461ff" providerId="ADAL" clId="{2E48445B-E2FB-4B4F-95F2-63D57BE05F06}" dt="2024-05-15T06:21:00.925" v="1115" actId="1076"/>
          <ac:picMkLst>
            <pc:docMk/>
            <pc:sldMk cId="1205405907" sldId="405"/>
            <ac:picMk id="7" creationId="{0EBA1D8C-2DFD-BE70-BF55-56770A64B52F}"/>
          </ac:picMkLst>
        </pc:picChg>
        <pc:picChg chg="add mod">
          <ac:chgData name="Isai Fararoni Ramírez" userId="c097e92a-e3d2-4690-a84e-7377fe7461ff" providerId="ADAL" clId="{2E48445B-E2FB-4B4F-95F2-63D57BE05F06}" dt="2024-05-15T06:21:40.595" v="1120" actId="1076"/>
          <ac:picMkLst>
            <pc:docMk/>
            <pc:sldMk cId="1205405907" sldId="405"/>
            <ac:picMk id="9" creationId="{66DCA966-AE32-E55D-B87C-8D04C3340A55}"/>
          </ac:picMkLst>
        </pc:picChg>
      </pc:sldChg>
      <pc:sldChg chg="addSp delSp modSp add mod">
        <pc:chgData name="Isai Fararoni Ramírez" userId="c097e92a-e3d2-4690-a84e-7377fe7461ff" providerId="ADAL" clId="{2E48445B-E2FB-4B4F-95F2-63D57BE05F06}" dt="2024-05-15T06:27:24.453" v="1158" actId="478"/>
        <pc:sldMkLst>
          <pc:docMk/>
          <pc:sldMk cId="330046060" sldId="406"/>
        </pc:sldMkLst>
        <pc:spChg chg="mod">
          <ac:chgData name="Isai Fararoni Ramírez" userId="c097e92a-e3d2-4690-a84e-7377fe7461ff" providerId="ADAL" clId="{2E48445B-E2FB-4B4F-95F2-63D57BE05F06}" dt="2024-05-15T06:26:37.262" v="1151" actId="20577"/>
          <ac:spMkLst>
            <pc:docMk/>
            <pc:sldMk cId="330046060" sldId="406"/>
            <ac:spMk id="3" creationId="{61781B3E-C2B8-CFEC-A46E-C421B1298D6E}"/>
          </ac:spMkLst>
        </pc:spChg>
        <pc:picChg chg="add mod ord">
          <ac:chgData name="Isai Fararoni Ramírez" userId="c097e92a-e3d2-4690-a84e-7377fe7461ff" providerId="ADAL" clId="{2E48445B-E2FB-4B4F-95F2-63D57BE05F06}" dt="2024-05-15T06:27:17.406" v="1155" actId="167"/>
          <ac:picMkLst>
            <pc:docMk/>
            <pc:sldMk cId="330046060" sldId="406"/>
            <ac:picMk id="4" creationId="{9D77DC6E-FB51-B641-F29A-78B3D20DA55D}"/>
          </ac:picMkLst>
        </pc:picChg>
        <pc:picChg chg="del">
          <ac:chgData name="Isai Fararoni Ramírez" userId="c097e92a-e3d2-4690-a84e-7377fe7461ff" providerId="ADAL" clId="{2E48445B-E2FB-4B4F-95F2-63D57BE05F06}" dt="2024-05-15T06:27:19.460" v="1156" actId="478"/>
          <ac:picMkLst>
            <pc:docMk/>
            <pc:sldMk cId="330046060" sldId="406"/>
            <ac:picMk id="5" creationId="{7D36220F-BE8B-CA27-4D03-141C445CABEE}"/>
          </ac:picMkLst>
        </pc:picChg>
        <pc:picChg chg="del">
          <ac:chgData name="Isai Fararoni Ramírez" userId="c097e92a-e3d2-4690-a84e-7377fe7461ff" providerId="ADAL" clId="{2E48445B-E2FB-4B4F-95F2-63D57BE05F06}" dt="2024-05-15T06:27:21.538" v="1157" actId="478"/>
          <ac:picMkLst>
            <pc:docMk/>
            <pc:sldMk cId="330046060" sldId="406"/>
            <ac:picMk id="11" creationId="{C2D24C6C-64CE-C0BE-DD78-8579DC49C94A}"/>
          </ac:picMkLst>
        </pc:picChg>
        <pc:picChg chg="del">
          <ac:chgData name="Isai Fararoni Ramírez" userId="c097e92a-e3d2-4690-a84e-7377fe7461ff" providerId="ADAL" clId="{2E48445B-E2FB-4B4F-95F2-63D57BE05F06}" dt="2024-05-15T06:27:24.453" v="1158" actId="478"/>
          <ac:picMkLst>
            <pc:docMk/>
            <pc:sldMk cId="330046060" sldId="406"/>
            <ac:picMk id="13" creationId="{7B3E7B92-7D7A-CE30-5841-CFE673D47126}"/>
          </ac:picMkLst>
        </pc:picChg>
      </pc:sldChg>
      <pc:sldChg chg="addSp delSp modSp add mod delAnim modAnim">
        <pc:chgData name="Isai Fararoni Ramírez" userId="c097e92a-e3d2-4690-a84e-7377fe7461ff" providerId="ADAL" clId="{2E48445B-E2FB-4B4F-95F2-63D57BE05F06}" dt="2024-05-15T06:31:30.436" v="1188"/>
        <pc:sldMkLst>
          <pc:docMk/>
          <pc:sldMk cId="1091188664" sldId="407"/>
        </pc:sldMkLst>
        <pc:picChg chg="add mod">
          <ac:chgData name="Isai Fararoni Ramírez" userId="c097e92a-e3d2-4690-a84e-7377fe7461ff" providerId="ADAL" clId="{2E48445B-E2FB-4B4F-95F2-63D57BE05F06}" dt="2024-05-15T06:31:26.598" v="1187" actId="14100"/>
          <ac:picMkLst>
            <pc:docMk/>
            <pc:sldMk cId="1091188664" sldId="407"/>
            <ac:picMk id="4" creationId="{BFB33356-B397-34DC-CA50-82C65ABFD8AF}"/>
          </ac:picMkLst>
        </pc:picChg>
        <pc:picChg chg="del">
          <ac:chgData name="Isai Fararoni Ramírez" userId="c097e92a-e3d2-4690-a84e-7377fe7461ff" providerId="ADAL" clId="{2E48445B-E2FB-4B4F-95F2-63D57BE05F06}" dt="2024-05-15T06:31:06.456" v="1162" actId="478"/>
          <ac:picMkLst>
            <pc:docMk/>
            <pc:sldMk cId="1091188664" sldId="407"/>
            <ac:picMk id="9" creationId="{66DCA966-AE32-E55D-B87C-8D04C3340A55}"/>
          </ac:picMkLst>
        </pc:picChg>
      </pc:sldChg>
      <pc:sldChg chg="addSp delSp modSp new mod modClrScheme chgLayout">
        <pc:chgData name="Isai Fararoni Ramírez" userId="c097e92a-e3d2-4690-a84e-7377fe7461ff" providerId="ADAL" clId="{2E48445B-E2FB-4B4F-95F2-63D57BE05F06}" dt="2024-05-15T08:17:42.012" v="1425" actId="14100"/>
        <pc:sldMkLst>
          <pc:docMk/>
          <pc:sldMk cId="1975019438" sldId="408"/>
        </pc:sldMkLst>
        <pc:spChg chg="mod ord">
          <ac:chgData name="Isai Fararoni Ramírez" userId="c097e92a-e3d2-4690-a84e-7377fe7461ff" providerId="ADAL" clId="{2E48445B-E2FB-4B4F-95F2-63D57BE05F06}" dt="2024-05-15T08:15:46.926" v="1411" actId="700"/>
          <ac:spMkLst>
            <pc:docMk/>
            <pc:sldMk cId="1975019438" sldId="408"/>
            <ac:spMk id="2" creationId="{21420684-1D78-34FE-8047-6EE6C4E29EC8}"/>
          </ac:spMkLst>
        </pc:spChg>
        <pc:spChg chg="add mod">
          <ac:chgData name="Isai Fararoni Ramírez" userId="c097e92a-e3d2-4690-a84e-7377fe7461ff" providerId="ADAL" clId="{2E48445B-E2FB-4B4F-95F2-63D57BE05F06}" dt="2024-05-15T08:17:42.012" v="1425" actId="14100"/>
          <ac:spMkLst>
            <pc:docMk/>
            <pc:sldMk cId="1975019438" sldId="408"/>
            <ac:spMk id="6" creationId="{887FADCF-C515-A788-3A1C-A092C661D689}"/>
          </ac:spMkLst>
        </pc:spChg>
        <pc:picChg chg="add del mod">
          <ac:chgData name="Isai Fararoni Ramírez" userId="c097e92a-e3d2-4690-a84e-7377fe7461ff" providerId="ADAL" clId="{2E48445B-E2FB-4B4F-95F2-63D57BE05F06}" dt="2024-05-15T06:35:45.643" v="1210" actId="478"/>
          <ac:picMkLst>
            <pc:docMk/>
            <pc:sldMk cId="1975019438" sldId="408"/>
            <ac:picMk id="4" creationId="{EA3B9BA1-FB15-E655-650C-067AB64ABE74}"/>
          </ac:picMkLst>
        </pc:picChg>
      </pc:sldChg>
      <pc:sldChg chg="modSp add mod">
        <pc:chgData name="Isai Fararoni Ramírez" userId="c097e92a-e3d2-4690-a84e-7377fe7461ff" providerId="ADAL" clId="{2E48445B-E2FB-4B4F-95F2-63D57BE05F06}" dt="2024-05-15T08:06:35.387" v="1288" actId="20577"/>
        <pc:sldMkLst>
          <pc:docMk/>
          <pc:sldMk cId="3125550676" sldId="409"/>
        </pc:sldMkLst>
        <pc:spChg chg="mod">
          <ac:chgData name="Isai Fararoni Ramírez" userId="c097e92a-e3d2-4690-a84e-7377fe7461ff" providerId="ADAL" clId="{2E48445B-E2FB-4B4F-95F2-63D57BE05F06}" dt="2024-05-15T08:06:35.387" v="1288" actId="20577"/>
          <ac:spMkLst>
            <pc:docMk/>
            <pc:sldMk cId="3125550676" sldId="409"/>
            <ac:spMk id="4" creationId="{231451A9-C471-13CE-1C72-E08C5E3834ED}"/>
          </ac:spMkLst>
        </pc:spChg>
      </pc:sldChg>
      <pc:sldChg chg="modSp add mod">
        <pc:chgData name="Isai Fararoni Ramírez" userId="c097e92a-e3d2-4690-a84e-7377fe7461ff" providerId="ADAL" clId="{2E48445B-E2FB-4B4F-95F2-63D57BE05F06}" dt="2024-05-15T08:13:29.123" v="1408" actId="20577"/>
        <pc:sldMkLst>
          <pc:docMk/>
          <pc:sldMk cId="2788530637" sldId="410"/>
        </pc:sldMkLst>
        <pc:spChg chg="mod">
          <ac:chgData name="Isai Fararoni Ramírez" userId="c097e92a-e3d2-4690-a84e-7377fe7461ff" providerId="ADAL" clId="{2E48445B-E2FB-4B4F-95F2-63D57BE05F06}" dt="2024-05-15T08:13:29.123" v="1408" actId="20577"/>
          <ac:spMkLst>
            <pc:docMk/>
            <pc:sldMk cId="2788530637" sldId="410"/>
            <ac:spMk id="7" creationId="{5BF0EA4F-663D-BB79-03E6-05684EDF5B7B}"/>
          </ac:spMkLst>
        </pc:spChg>
      </pc:sldChg>
      <pc:sldChg chg="addSp delSp modSp add mod delAnim">
        <pc:chgData name="Isai Fararoni Ramírez" userId="c097e92a-e3d2-4690-a84e-7377fe7461ff" providerId="ADAL" clId="{2E48445B-E2FB-4B4F-95F2-63D57BE05F06}" dt="2024-05-15T08:12:48.326" v="1353" actId="14100"/>
        <pc:sldMkLst>
          <pc:docMk/>
          <pc:sldMk cId="3474252495" sldId="411"/>
        </pc:sldMkLst>
        <pc:spChg chg="del">
          <ac:chgData name="Isai Fararoni Ramírez" userId="c097e92a-e3d2-4690-a84e-7377fe7461ff" providerId="ADAL" clId="{2E48445B-E2FB-4B4F-95F2-63D57BE05F06}" dt="2024-05-15T08:08:47.848" v="1334" actId="478"/>
          <ac:spMkLst>
            <pc:docMk/>
            <pc:sldMk cId="3474252495" sldId="411"/>
            <ac:spMk id="2" creationId="{B27182C1-DE96-96DD-1292-7022F67BA030}"/>
          </ac:spMkLst>
        </pc:spChg>
        <pc:spChg chg="add del">
          <ac:chgData name="Isai Fararoni Ramírez" userId="c097e92a-e3d2-4690-a84e-7377fe7461ff" providerId="ADAL" clId="{2E48445B-E2FB-4B4F-95F2-63D57BE05F06}" dt="2024-05-15T08:10:07.637" v="1343" actId="478"/>
          <ac:spMkLst>
            <pc:docMk/>
            <pc:sldMk cId="3474252495" sldId="411"/>
            <ac:spMk id="5" creationId="{309CF972-C370-E07D-664A-D16C58B71370}"/>
          </ac:spMkLst>
        </pc:spChg>
        <pc:spChg chg="mod">
          <ac:chgData name="Isai Fararoni Ramírez" userId="c097e92a-e3d2-4690-a84e-7377fe7461ff" providerId="ADAL" clId="{2E48445B-E2FB-4B4F-95F2-63D57BE05F06}" dt="2024-05-15T08:08:43.437" v="1333" actId="207"/>
          <ac:spMkLst>
            <pc:docMk/>
            <pc:sldMk cId="3474252495" sldId="411"/>
            <ac:spMk id="6" creationId="{1F292506-9209-67C5-FD2B-473F968B9003}"/>
          </ac:spMkLst>
        </pc:spChg>
        <pc:spChg chg="add mod">
          <ac:chgData name="Isai Fararoni Ramírez" userId="c097e92a-e3d2-4690-a84e-7377fe7461ff" providerId="ADAL" clId="{2E48445B-E2FB-4B4F-95F2-63D57BE05F06}" dt="2024-05-15T08:10:04.548" v="1342" actId="6549"/>
          <ac:spMkLst>
            <pc:docMk/>
            <pc:sldMk cId="3474252495" sldId="411"/>
            <ac:spMk id="8" creationId="{4CE3BC64-B0D4-A246-C6AF-D80810C88A04}"/>
          </ac:spMkLst>
        </pc:spChg>
        <pc:picChg chg="del">
          <ac:chgData name="Isai Fararoni Ramírez" userId="c097e92a-e3d2-4690-a84e-7377fe7461ff" providerId="ADAL" clId="{2E48445B-E2FB-4B4F-95F2-63D57BE05F06}" dt="2024-05-15T08:08:47.848" v="1334" actId="478"/>
          <ac:picMkLst>
            <pc:docMk/>
            <pc:sldMk cId="3474252495" sldId="411"/>
            <ac:picMk id="4" creationId="{BFB33356-B397-34DC-CA50-82C65ABFD8AF}"/>
          </ac:picMkLst>
        </pc:picChg>
        <pc:picChg chg="del">
          <ac:chgData name="Isai Fararoni Ramírez" userId="c097e92a-e3d2-4690-a84e-7377fe7461ff" providerId="ADAL" clId="{2E48445B-E2FB-4B4F-95F2-63D57BE05F06}" dt="2024-05-15T08:08:47.848" v="1334" actId="478"/>
          <ac:picMkLst>
            <pc:docMk/>
            <pc:sldMk cId="3474252495" sldId="411"/>
            <ac:picMk id="7" creationId="{0EBA1D8C-2DFD-BE70-BF55-56770A64B52F}"/>
          </ac:picMkLst>
        </pc:picChg>
        <pc:picChg chg="add mod">
          <ac:chgData name="Isai Fararoni Ramírez" userId="c097e92a-e3d2-4690-a84e-7377fe7461ff" providerId="ADAL" clId="{2E48445B-E2FB-4B4F-95F2-63D57BE05F06}" dt="2024-05-15T08:10:44.547" v="1346" actId="1076"/>
          <ac:picMkLst>
            <pc:docMk/>
            <pc:sldMk cId="3474252495" sldId="411"/>
            <ac:picMk id="10" creationId="{F765F82A-D965-2B38-2613-833AC1106111}"/>
          </ac:picMkLst>
        </pc:picChg>
        <pc:picChg chg="add mod">
          <ac:chgData name="Isai Fararoni Ramírez" userId="c097e92a-e3d2-4690-a84e-7377fe7461ff" providerId="ADAL" clId="{2E48445B-E2FB-4B4F-95F2-63D57BE05F06}" dt="2024-05-15T08:11:22.239" v="1348" actId="1076"/>
          <ac:picMkLst>
            <pc:docMk/>
            <pc:sldMk cId="3474252495" sldId="411"/>
            <ac:picMk id="12" creationId="{311E5D27-9854-3B43-C9A7-7445DBE82C94}"/>
          </ac:picMkLst>
        </pc:picChg>
        <pc:picChg chg="add mod">
          <ac:chgData name="Isai Fararoni Ramírez" userId="c097e92a-e3d2-4690-a84e-7377fe7461ff" providerId="ADAL" clId="{2E48445B-E2FB-4B4F-95F2-63D57BE05F06}" dt="2024-05-15T08:11:41.546" v="1350" actId="1076"/>
          <ac:picMkLst>
            <pc:docMk/>
            <pc:sldMk cId="3474252495" sldId="411"/>
            <ac:picMk id="14" creationId="{35C259AD-6323-12A1-C11B-E579D36C112A}"/>
          </ac:picMkLst>
        </pc:picChg>
        <pc:picChg chg="add mod">
          <ac:chgData name="Isai Fararoni Ramírez" userId="c097e92a-e3d2-4690-a84e-7377fe7461ff" providerId="ADAL" clId="{2E48445B-E2FB-4B4F-95F2-63D57BE05F06}" dt="2024-05-15T08:12:48.326" v="1353" actId="14100"/>
          <ac:picMkLst>
            <pc:docMk/>
            <pc:sldMk cId="3474252495" sldId="411"/>
            <ac:picMk id="16" creationId="{BF05320F-0EE5-B10D-34D6-B896F987D25D}"/>
          </ac:picMkLst>
        </pc:picChg>
      </pc:sldChg>
      <pc:sldChg chg="modSp add mod">
        <pc:chgData name="Isai Fararoni Ramírez" userId="c097e92a-e3d2-4690-a84e-7377fe7461ff" providerId="ADAL" clId="{2E48445B-E2FB-4B4F-95F2-63D57BE05F06}" dt="2024-05-15T08:13:04.760" v="1387" actId="20577"/>
        <pc:sldMkLst>
          <pc:docMk/>
          <pc:sldMk cId="155053421" sldId="412"/>
        </pc:sldMkLst>
        <pc:spChg chg="mod">
          <ac:chgData name="Isai Fararoni Ramírez" userId="c097e92a-e3d2-4690-a84e-7377fe7461ff" providerId="ADAL" clId="{2E48445B-E2FB-4B4F-95F2-63D57BE05F06}" dt="2024-05-15T08:13:04.760" v="1387" actId="20577"/>
          <ac:spMkLst>
            <pc:docMk/>
            <pc:sldMk cId="155053421" sldId="412"/>
            <ac:spMk id="4" creationId="{231451A9-C471-13CE-1C72-E08C5E3834ED}"/>
          </ac:spMkLst>
        </pc:spChg>
      </pc:sldChg>
      <pc:sldChg chg="addSp delSp modSp new mod modClrScheme chgLayout modNotesTx">
        <pc:chgData name="Isai Fararoni Ramírez" userId="c097e92a-e3d2-4690-a84e-7377fe7461ff" providerId="ADAL" clId="{2E48445B-E2FB-4B4F-95F2-63D57BE05F06}" dt="2024-05-15T08:18:38.790" v="1433" actId="732"/>
        <pc:sldMkLst>
          <pc:docMk/>
          <pc:sldMk cId="1993042322" sldId="413"/>
        </pc:sldMkLst>
        <pc:spChg chg="del mod ord">
          <ac:chgData name="Isai Fararoni Ramírez" userId="c097e92a-e3d2-4690-a84e-7377fe7461ff" providerId="ADAL" clId="{2E48445B-E2FB-4B4F-95F2-63D57BE05F06}" dt="2024-05-15T08:17:55.455" v="1427" actId="700"/>
          <ac:spMkLst>
            <pc:docMk/>
            <pc:sldMk cId="1993042322" sldId="413"/>
            <ac:spMk id="2" creationId="{338899D9-3371-43AB-D0CF-C3C2640576BF}"/>
          </ac:spMkLst>
        </pc:spChg>
        <pc:spChg chg="add mod ord">
          <ac:chgData name="Isai Fararoni Ramírez" userId="c097e92a-e3d2-4690-a84e-7377fe7461ff" providerId="ADAL" clId="{2E48445B-E2FB-4B4F-95F2-63D57BE05F06}" dt="2024-05-15T08:18:01.848" v="1429" actId="20577"/>
          <ac:spMkLst>
            <pc:docMk/>
            <pc:sldMk cId="1993042322" sldId="413"/>
            <ac:spMk id="3" creationId="{CDABF7BB-7654-ED6C-2C58-2F0AECF700D9}"/>
          </ac:spMkLst>
        </pc:spChg>
        <pc:picChg chg="add mod modCrop">
          <ac:chgData name="Isai Fararoni Ramírez" userId="c097e92a-e3d2-4690-a84e-7377fe7461ff" providerId="ADAL" clId="{2E48445B-E2FB-4B4F-95F2-63D57BE05F06}" dt="2024-05-15T08:18:38.790" v="1433" actId="732"/>
          <ac:picMkLst>
            <pc:docMk/>
            <pc:sldMk cId="1993042322" sldId="413"/>
            <ac:picMk id="5" creationId="{F16D5DB8-5E46-5709-A88E-F0773BB2FADB}"/>
          </ac:picMkLst>
        </pc:picChg>
      </pc:sldChg>
      <pc:sldChg chg="addSp modSp new mod modNotesTx">
        <pc:chgData name="Isai Fararoni Ramírez" userId="c097e92a-e3d2-4690-a84e-7377fe7461ff" providerId="ADAL" clId="{2E48445B-E2FB-4B4F-95F2-63D57BE05F06}" dt="2024-05-15T08:19:07.956" v="1437" actId="22"/>
        <pc:sldMkLst>
          <pc:docMk/>
          <pc:sldMk cId="2984030530" sldId="414"/>
        </pc:sldMkLst>
        <pc:spChg chg="mod">
          <ac:chgData name="Isai Fararoni Ramírez" userId="c097e92a-e3d2-4690-a84e-7377fe7461ff" providerId="ADAL" clId="{2E48445B-E2FB-4B4F-95F2-63D57BE05F06}" dt="2024-05-15T08:18:48.733" v="1435"/>
          <ac:spMkLst>
            <pc:docMk/>
            <pc:sldMk cId="2984030530" sldId="414"/>
            <ac:spMk id="2" creationId="{708553AD-E1AC-7AB4-29FF-DDAB60379334}"/>
          </ac:spMkLst>
        </pc:spChg>
        <pc:picChg chg="add">
          <ac:chgData name="Isai Fararoni Ramírez" userId="c097e92a-e3d2-4690-a84e-7377fe7461ff" providerId="ADAL" clId="{2E48445B-E2FB-4B4F-95F2-63D57BE05F06}" dt="2024-05-15T08:19:07.956" v="1437" actId="22"/>
          <ac:picMkLst>
            <pc:docMk/>
            <pc:sldMk cId="2984030530" sldId="414"/>
            <ac:picMk id="4" creationId="{8E41A683-0453-0E5C-E2E8-442F43C52304}"/>
          </ac:picMkLst>
        </pc:picChg>
      </pc:sldChg>
      <pc:sldChg chg="addSp modSp new mod modNotesTx">
        <pc:chgData name="Isai Fararoni Ramírez" userId="c097e92a-e3d2-4690-a84e-7377fe7461ff" providerId="ADAL" clId="{2E48445B-E2FB-4B4F-95F2-63D57BE05F06}" dt="2024-05-15T08:19:51.410" v="1445" actId="732"/>
        <pc:sldMkLst>
          <pc:docMk/>
          <pc:sldMk cId="1721513206" sldId="415"/>
        </pc:sldMkLst>
        <pc:spChg chg="mod">
          <ac:chgData name="Isai Fararoni Ramírez" userId="c097e92a-e3d2-4690-a84e-7377fe7461ff" providerId="ADAL" clId="{2E48445B-E2FB-4B4F-95F2-63D57BE05F06}" dt="2024-05-15T08:19:22.729" v="1440" actId="20577"/>
          <ac:spMkLst>
            <pc:docMk/>
            <pc:sldMk cId="1721513206" sldId="415"/>
            <ac:spMk id="2" creationId="{B5D2BAED-0811-D11E-5405-E604B055FA2A}"/>
          </ac:spMkLst>
        </pc:spChg>
        <pc:picChg chg="add mod modCrop">
          <ac:chgData name="Isai Fararoni Ramírez" userId="c097e92a-e3d2-4690-a84e-7377fe7461ff" providerId="ADAL" clId="{2E48445B-E2FB-4B4F-95F2-63D57BE05F06}" dt="2024-05-15T08:19:51.410" v="1445" actId="732"/>
          <ac:picMkLst>
            <pc:docMk/>
            <pc:sldMk cId="1721513206" sldId="415"/>
            <ac:picMk id="4" creationId="{8650C17A-73C5-7B86-336A-21DD34601127}"/>
          </ac:picMkLst>
        </pc:picChg>
      </pc:sldChg>
      <pc:sldChg chg="addSp modSp new mod modNotesTx">
        <pc:chgData name="Isai Fararoni Ramírez" userId="c097e92a-e3d2-4690-a84e-7377fe7461ff" providerId="ADAL" clId="{2E48445B-E2FB-4B4F-95F2-63D57BE05F06}" dt="2024-05-15T08:20:41.758" v="1455" actId="14100"/>
        <pc:sldMkLst>
          <pc:docMk/>
          <pc:sldMk cId="4073702511" sldId="416"/>
        </pc:sldMkLst>
        <pc:spChg chg="mod">
          <ac:chgData name="Isai Fararoni Ramírez" userId="c097e92a-e3d2-4690-a84e-7377fe7461ff" providerId="ADAL" clId="{2E48445B-E2FB-4B4F-95F2-63D57BE05F06}" dt="2024-05-15T08:20:18.616" v="1451" actId="20577"/>
          <ac:spMkLst>
            <pc:docMk/>
            <pc:sldMk cId="4073702511" sldId="416"/>
            <ac:spMk id="2" creationId="{4CA9B7A7-D4BF-34C7-5843-4DC3C3162895}"/>
          </ac:spMkLst>
        </pc:spChg>
        <pc:picChg chg="add mod">
          <ac:chgData name="Isai Fararoni Ramírez" userId="c097e92a-e3d2-4690-a84e-7377fe7461ff" providerId="ADAL" clId="{2E48445B-E2FB-4B4F-95F2-63D57BE05F06}" dt="2024-05-15T08:20:41.758" v="1455" actId="14100"/>
          <ac:picMkLst>
            <pc:docMk/>
            <pc:sldMk cId="4073702511" sldId="416"/>
            <ac:picMk id="4" creationId="{B8D3413C-2364-AA63-FF1B-6F68E4A44B01}"/>
          </ac:picMkLst>
        </pc:picChg>
      </pc:sldChg>
      <pc:sldChg chg="addSp modSp new mod modNotesTx">
        <pc:chgData name="Isai Fararoni Ramírez" userId="c097e92a-e3d2-4690-a84e-7377fe7461ff" providerId="ADAL" clId="{2E48445B-E2FB-4B4F-95F2-63D57BE05F06}" dt="2024-05-15T08:21:15.148" v="1462" actId="14100"/>
        <pc:sldMkLst>
          <pc:docMk/>
          <pc:sldMk cId="3600226220" sldId="417"/>
        </pc:sldMkLst>
        <pc:spChg chg="mod">
          <ac:chgData name="Isai Fararoni Ramírez" userId="c097e92a-e3d2-4690-a84e-7377fe7461ff" providerId="ADAL" clId="{2E48445B-E2FB-4B4F-95F2-63D57BE05F06}" dt="2024-05-15T08:20:56.166" v="1458" actId="6549"/>
          <ac:spMkLst>
            <pc:docMk/>
            <pc:sldMk cId="3600226220" sldId="417"/>
            <ac:spMk id="2" creationId="{84F92C3F-B2AD-1A1D-AF37-7CE6BFBE7C69}"/>
          </ac:spMkLst>
        </pc:spChg>
        <pc:picChg chg="add mod">
          <ac:chgData name="Isai Fararoni Ramírez" userId="c097e92a-e3d2-4690-a84e-7377fe7461ff" providerId="ADAL" clId="{2E48445B-E2FB-4B4F-95F2-63D57BE05F06}" dt="2024-05-15T08:21:15.148" v="1462" actId="14100"/>
          <ac:picMkLst>
            <pc:docMk/>
            <pc:sldMk cId="3600226220" sldId="417"/>
            <ac:picMk id="4" creationId="{9FCD7198-615D-F156-A419-64126A70E203}"/>
          </ac:picMkLst>
        </pc:picChg>
      </pc:sldChg>
      <pc:sldChg chg="addSp modSp new mod modNotesTx">
        <pc:chgData name="Isai Fararoni Ramírez" userId="c097e92a-e3d2-4690-a84e-7377fe7461ff" providerId="ADAL" clId="{2E48445B-E2FB-4B4F-95F2-63D57BE05F06}" dt="2024-05-15T08:21:46.207" v="1468" actId="14100"/>
        <pc:sldMkLst>
          <pc:docMk/>
          <pc:sldMk cId="1965206275" sldId="418"/>
        </pc:sldMkLst>
        <pc:spChg chg="mod">
          <ac:chgData name="Isai Fararoni Ramírez" userId="c097e92a-e3d2-4690-a84e-7377fe7461ff" providerId="ADAL" clId="{2E48445B-E2FB-4B4F-95F2-63D57BE05F06}" dt="2024-05-15T08:21:31.260" v="1465"/>
          <ac:spMkLst>
            <pc:docMk/>
            <pc:sldMk cId="1965206275" sldId="418"/>
            <ac:spMk id="2" creationId="{CC52933E-D91A-89DE-B547-BD4A71D9A1D3}"/>
          </ac:spMkLst>
        </pc:spChg>
        <pc:picChg chg="add mod">
          <ac:chgData name="Isai Fararoni Ramírez" userId="c097e92a-e3d2-4690-a84e-7377fe7461ff" providerId="ADAL" clId="{2E48445B-E2FB-4B4F-95F2-63D57BE05F06}" dt="2024-05-15T08:21:46.207" v="1468" actId="14100"/>
          <ac:picMkLst>
            <pc:docMk/>
            <pc:sldMk cId="1965206275" sldId="418"/>
            <ac:picMk id="4" creationId="{6929411F-86AC-3FD3-E62C-A8AC02BD475D}"/>
          </ac:picMkLst>
        </pc:picChg>
      </pc:sldChg>
      <pc:sldChg chg="addSp modSp new mod modNotesTx">
        <pc:chgData name="Isai Fararoni Ramírez" userId="c097e92a-e3d2-4690-a84e-7377fe7461ff" providerId="ADAL" clId="{2E48445B-E2FB-4B4F-95F2-63D57BE05F06}" dt="2024-05-15T08:22:25.593" v="1476" actId="14100"/>
        <pc:sldMkLst>
          <pc:docMk/>
          <pc:sldMk cId="2472643542" sldId="419"/>
        </pc:sldMkLst>
        <pc:spChg chg="mod">
          <ac:chgData name="Isai Fararoni Ramírez" userId="c097e92a-e3d2-4690-a84e-7377fe7461ff" providerId="ADAL" clId="{2E48445B-E2FB-4B4F-95F2-63D57BE05F06}" dt="2024-05-15T08:22:03.003" v="1472"/>
          <ac:spMkLst>
            <pc:docMk/>
            <pc:sldMk cId="2472643542" sldId="419"/>
            <ac:spMk id="2" creationId="{4C710498-4CBA-82A9-A168-0D8DE3765D33}"/>
          </ac:spMkLst>
        </pc:spChg>
        <pc:picChg chg="add mod">
          <ac:chgData name="Isai Fararoni Ramírez" userId="c097e92a-e3d2-4690-a84e-7377fe7461ff" providerId="ADAL" clId="{2E48445B-E2FB-4B4F-95F2-63D57BE05F06}" dt="2024-05-15T08:22:25.593" v="1476" actId="14100"/>
          <ac:picMkLst>
            <pc:docMk/>
            <pc:sldMk cId="2472643542" sldId="419"/>
            <ac:picMk id="4" creationId="{69547A4A-201C-CA7C-39A4-5D099B554427}"/>
          </ac:picMkLst>
        </pc:picChg>
      </pc:sldChg>
      <pc:sldChg chg="addSp modSp new mod modNotesTx">
        <pc:chgData name="Isai Fararoni Ramírez" userId="c097e92a-e3d2-4690-a84e-7377fe7461ff" providerId="ADAL" clId="{2E48445B-E2FB-4B4F-95F2-63D57BE05F06}" dt="2024-05-15T09:34:08.814" v="1650" actId="14100"/>
        <pc:sldMkLst>
          <pc:docMk/>
          <pc:sldMk cId="1887649137" sldId="420"/>
        </pc:sldMkLst>
        <pc:spChg chg="mod">
          <ac:chgData name="Isai Fararoni Ramírez" userId="c097e92a-e3d2-4690-a84e-7377fe7461ff" providerId="ADAL" clId="{2E48445B-E2FB-4B4F-95F2-63D57BE05F06}" dt="2024-05-15T09:33:48.669" v="1646"/>
          <ac:spMkLst>
            <pc:docMk/>
            <pc:sldMk cId="1887649137" sldId="420"/>
            <ac:spMk id="2" creationId="{9F09FD69-C53B-1B17-F257-3C578FEA4FA5}"/>
          </ac:spMkLst>
        </pc:spChg>
        <pc:picChg chg="add mod">
          <ac:chgData name="Isai Fararoni Ramírez" userId="c097e92a-e3d2-4690-a84e-7377fe7461ff" providerId="ADAL" clId="{2E48445B-E2FB-4B4F-95F2-63D57BE05F06}" dt="2024-05-15T09:34:08.814" v="1650" actId="14100"/>
          <ac:picMkLst>
            <pc:docMk/>
            <pc:sldMk cId="1887649137" sldId="420"/>
            <ac:picMk id="4" creationId="{2A971420-4B13-667D-0F3E-6FDD9391E144}"/>
          </ac:picMkLst>
        </pc:picChg>
      </pc:sldChg>
      <pc:sldChg chg="addSp modSp new mod modNotesTx">
        <pc:chgData name="Isai Fararoni Ramírez" userId="c097e92a-e3d2-4690-a84e-7377fe7461ff" providerId="ADAL" clId="{2E48445B-E2FB-4B4F-95F2-63D57BE05F06}" dt="2024-05-15T08:22:56.988" v="1482" actId="14100"/>
        <pc:sldMkLst>
          <pc:docMk/>
          <pc:sldMk cId="1781294244" sldId="421"/>
        </pc:sldMkLst>
        <pc:spChg chg="mod">
          <ac:chgData name="Isai Fararoni Ramírez" userId="c097e92a-e3d2-4690-a84e-7377fe7461ff" providerId="ADAL" clId="{2E48445B-E2FB-4B4F-95F2-63D57BE05F06}" dt="2024-05-15T08:22:34.447" v="1478"/>
          <ac:spMkLst>
            <pc:docMk/>
            <pc:sldMk cId="1781294244" sldId="421"/>
            <ac:spMk id="2" creationId="{62501239-143F-D01B-FD91-4E058C06A3DC}"/>
          </ac:spMkLst>
        </pc:spChg>
        <pc:picChg chg="add mod">
          <ac:chgData name="Isai Fararoni Ramírez" userId="c097e92a-e3d2-4690-a84e-7377fe7461ff" providerId="ADAL" clId="{2E48445B-E2FB-4B4F-95F2-63D57BE05F06}" dt="2024-05-15T08:22:56.988" v="1482" actId="14100"/>
          <ac:picMkLst>
            <pc:docMk/>
            <pc:sldMk cId="1781294244" sldId="421"/>
            <ac:picMk id="4" creationId="{B38404A9-1C12-58A6-3657-D9CB09087497}"/>
          </ac:picMkLst>
        </pc:picChg>
      </pc:sldChg>
      <pc:sldChg chg="addSp modSp new mod modNotesTx">
        <pc:chgData name="Isai Fararoni Ramírez" userId="c097e92a-e3d2-4690-a84e-7377fe7461ff" providerId="ADAL" clId="{2E48445B-E2FB-4B4F-95F2-63D57BE05F06}" dt="2024-05-15T08:23:42.769" v="1487" actId="1076"/>
        <pc:sldMkLst>
          <pc:docMk/>
          <pc:sldMk cId="3983882331" sldId="422"/>
        </pc:sldMkLst>
        <pc:spChg chg="mod">
          <ac:chgData name="Isai Fararoni Ramírez" userId="c097e92a-e3d2-4690-a84e-7377fe7461ff" providerId="ADAL" clId="{2E48445B-E2FB-4B4F-95F2-63D57BE05F06}" dt="2024-05-15T08:23:25.465" v="1484"/>
          <ac:spMkLst>
            <pc:docMk/>
            <pc:sldMk cId="3983882331" sldId="422"/>
            <ac:spMk id="2" creationId="{82AD67D4-8045-696E-0B88-FB97E8F981E7}"/>
          </ac:spMkLst>
        </pc:spChg>
        <pc:picChg chg="add mod">
          <ac:chgData name="Isai Fararoni Ramírez" userId="c097e92a-e3d2-4690-a84e-7377fe7461ff" providerId="ADAL" clId="{2E48445B-E2FB-4B4F-95F2-63D57BE05F06}" dt="2024-05-15T08:23:42.769" v="1487" actId="1076"/>
          <ac:picMkLst>
            <pc:docMk/>
            <pc:sldMk cId="3983882331" sldId="422"/>
            <ac:picMk id="4" creationId="{38514ADE-D335-2BEB-0818-54F1D1A5928F}"/>
          </ac:picMkLst>
        </pc:picChg>
      </pc:sldChg>
      <pc:sldChg chg="modSp add mod">
        <pc:chgData name="Isai Fararoni Ramírez" userId="c097e92a-e3d2-4690-a84e-7377fe7461ff" providerId="ADAL" clId="{2E48445B-E2FB-4B4F-95F2-63D57BE05F06}" dt="2024-05-15T08:25:28.924" v="1520" actId="20577"/>
        <pc:sldMkLst>
          <pc:docMk/>
          <pc:sldMk cId="957040466" sldId="423"/>
        </pc:sldMkLst>
        <pc:spChg chg="mod">
          <ac:chgData name="Isai Fararoni Ramírez" userId="c097e92a-e3d2-4690-a84e-7377fe7461ff" providerId="ADAL" clId="{2E48445B-E2FB-4B4F-95F2-63D57BE05F06}" dt="2024-05-15T08:25:28.924" v="1520" actId="20577"/>
          <ac:spMkLst>
            <pc:docMk/>
            <pc:sldMk cId="957040466" sldId="423"/>
            <ac:spMk id="7" creationId="{5BF0EA4F-663D-BB79-03E6-05684EDF5B7B}"/>
          </ac:spMkLst>
        </pc:spChg>
      </pc:sldChg>
      <pc:sldChg chg="modSp add mod">
        <pc:chgData name="Isai Fararoni Ramírez" userId="c097e92a-e3d2-4690-a84e-7377fe7461ff" providerId="ADAL" clId="{2E48445B-E2FB-4B4F-95F2-63D57BE05F06}" dt="2024-05-15T08:26:04.121" v="1559" actId="20577"/>
        <pc:sldMkLst>
          <pc:docMk/>
          <pc:sldMk cId="1815011532" sldId="424"/>
        </pc:sldMkLst>
        <pc:spChg chg="mod">
          <ac:chgData name="Isai Fararoni Ramírez" userId="c097e92a-e3d2-4690-a84e-7377fe7461ff" providerId="ADAL" clId="{2E48445B-E2FB-4B4F-95F2-63D57BE05F06}" dt="2024-05-15T08:26:04.121" v="1559" actId="20577"/>
          <ac:spMkLst>
            <pc:docMk/>
            <pc:sldMk cId="1815011532" sldId="424"/>
            <ac:spMk id="4" creationId="{231451A9-C471-13CE-1C72-E08C5E3834ED}"/>
          </ac:spMkLst>
        </pc:spChg>
      </pc:sldChg>
      <pc:sldChg chg="modSp add mod">
        <pc:chgData name="Isai Fararoni Ramírez" userId="c097e92a-e3d2-4690-a84e-7377fe7461ff" providerId="ADAL" clId="{2E48445B-E2FB-4B4F-95F2-63D57BE05F06}" dt="2024-05-15T09:33:28.811" v="1645"/>
        <pc:sldMkLst>
          <pc:docMk/>
          <pc:sldMk cId="3482968476" sldId="425"/>
        </pc:sldMkLst>
        <pc:spChg chg="mod">
          <ac:chgData name="Isai Fararoni Ramírez" userId="c097e92a-e3d2-4690-a84e-7377fe7461ff" providerId="ADAL" clId="{2E48445B-E2FB-4B4F-95F2-63D57BE05F06}" dt="2024-05-15T09:33:28.811" v="1645"/>
          <ac:spMkLst>
            <pc:docMk/>
            <pc:sldMk cId="3482968476" sldId="425"/>
            <ac:spMk id="7" creationId="{5BF0EA4F-663D-BB79-03E6-05684EDF5B7B}"/>
          </ac:spMkLst>
        </pc:spChg>
      </pc:sldChg>
      <pc:sldChg chg="addSp modSp new mod modNotesTx">
        <pc:chgData name="Isai Fararoni Ramírez" userId="c097e92a-e3d2-4690-a84e-7377fe7461ff" providerId="ADAL" clId="{2E48445B-E2FB-4B4F-95F2-63D57BE05F06}" dt="2024-05-15T09:34:43.523" v="1661" actId="1076"/>
        <pc:sldMkLst>
          <pc:docMk/>
          <pc:sldMk cId="3016066555" sldId="426"/>
        </pc:sldMkLst>
        <pc:spChg chg="mod">
          <ac:chgData name="Isai Fararoni Ramírez" userId="c097e92a-e3d2-4690-a84e-7377fe7461ff" providerId="ADAL" clId="{2E48445B-E2FB-4B4F-95F2-63D57BE05F06}" dt="2024-05-15T09:34:21.468" v="1656" actId="20577"/>
          <ac:spMkLst>
            <pc:docMk/>
            <pc:sldMk cId="3016066555" sldId="426"/>
            <ac:spMk id="2" creationId="{96989BE9-C757-77FC-7D1D-215233C8CDEB}"/>
          </ac:spMkLst>
        </pc:spChg>
        <pc:picChg chg="add mod">
          <ac:chgData name="Isai Fararoni Ramírez" userId="c097e92a-e3d2-4690-a84e-7377fe7461ff" providerId="ADAL" clId="{2E48445B-E2FB-4B4F-95F2-63D57BE05F06}" dt="2024-05-15T09:34:43.523" v="1661" actId="1076"/>
          <ac:picMkLst>
            <pc:docMk/>
            <pc:sldMk cId="3016066555" sldId="426"/>
            <ac:picMk id="4" creationId="{B2C60E0F-480E-81A2-73F8-2DA77A09BECB}"/>
          </ac:picMkLst>
        </pc:picChg>
      </pc:sldChg>
      <pc:sldChg chg="addSp modSp new mod modNotesTx">
        <pc:chgData name="Isai Fararoni Ramírez" userId="c097e92a-e3d2-4690-a84e-7377fe7461ff" providerId="ADAL" clId="{2E48445B-E2FB-4B4F-95F2-63D57BE05F06}" dt="2024-05-15T09:35:12.277" v="1667" actId="1076"/>
        <pc:sldMkLst>
          <pc:docMk/>
          <pc:sldMk cId="143698770" sldId="427"/>
        </pc:sldMkLst>
        <pc:spChg chg="mod">
          <ac:chgData name="Isai Fararoni Ramírez" userId="c097e92a-e3d2-4690-a84e-7377fe7461ff" providerId="ADAL" clId="{2E48445B-E2FB-4B4F-95F2-63D57BE05F06}" dt="2024-05-15T09:34:57.045" v="1663"/>
          <ac:spMkLst>
            <pc:docMk/>
            <pc:sldMk cId="143698770" sldId="427"/>
            <ac:spMk id="2" creationId="{A80D17B8-FED8-1CC0-4706-0ACE7F37A74E}"/>
          </ac:spMkLst>
        </pc:spChg>
        <pc:picChg chg="add mod">
          <ac:chgData name="Isai Fararoni Ramírez" userId="c097e92a-e3d2-4690-a84e-7377fe7461ff" providerId="ADAL" clId="{2E48445B-E2FB-4B4F-95F2-63D57BE05F06}" dt="2024-05-15T09:35:12.277" v="1667" actId="1076"/>
          <ac:picMkLst>
            <pc:docMk/>
            <pc:sldMk cId="143698770" sldId="427"/>
            <ac:picMk id="4" creationId="{7A4E9975-F3CE-7BF1-D79C-B0B6123EF230}"/>
          </ac:picMkLst>
        </pc:picChg>
      </pc:sldChg>
      <pc:sldChg chg="addSp modSp new mod modNotesTx">
        <pc:chgData name="Isai Fararoni Ramírez" userId="c097e92a-e3d2-4690-a84e-7377fe7461ff" providerId="ADAL" clId="{2E48445B-E2FB-4B4F-95F2-63D57BE05F06}" dt="2024-05-15T09:35:39.596" v="1673" actId="14100"/>
        <pc:sldMkLst>
          <pc:docMk/>
          <pc:sldMk cId="1810841591" sldId="428"/>
        </pc:sldMkLst>
        <pc:spChg chg="mod">
          <ac:chgData name="Isai Fararoni Ramírez" userId="c097e92a-e3d2-4690-a84e-7377fe7461ff" providerId="ADAL" clId="{2E48445B-E2FB-4B4F-95F2-63D57BE05F06}" dt="2024-05-15T09:35:20.543" v="1669" actId="20577"/>
          <ac:spMkLst>
            <pc:docMk/>
            <pc:sldMk cId="1810841591" sldId="428"/>
            <ac:spMk id="2" creationId="{9ECE6D4B-21CD-3B59-DD3E-9C41C43A5992}"/>
          </ac:spMkLst>
        </pc:spChg>
        <pc:picChg chg="add mod">
          <ac:chgData name="Isai Fararoni Ramírez" userId="c097e92a-e3d2-4690-a84e-7377fe7461ff" providerId="ADAL" clId="{2E48445B-E2FB-4B4F-95F2-63D57BE05F06}" dt="2024-05-15T09:35:39.596" v="1673" actId="14100"/>
          <ac:picMkLst>
            <pc:docMk/>
            <pc:sldMk cId="1810841591" sldId="428"/>
            <ac:picMk id="4" creationId="{FD6357BC-960D-1A02-D9CB-3663689BA811}"/>
          </ac:picMkLst>
        </pc:picChg>
      </pc:sldChg>
      <pc:sldChg chg="addSp modSp new mod modNotesTx">
        <pc:chgData name="Isai Fararoni Ramírez" userId="c097e92a-e3d2-4690-a84e-7377fe7461ff" providerId="ADAL" clId="{2E48445B-E2FB-4B4F-95F2-63D57BE05F06}" dt="2024-05-15T09:36:07.972" v="1678" actId="14100"/>
        <pc:sldMkLst>
          <pc:docMk/>
          <pc:sldMk cId="2206902008" sldId="429"/>
        </pc:sldMkLst>
        <pc:spChg chg="mod">
          <ac:chgData name="Isai Fararoni Ramírez" userId="c097e92a-e3d2-4690-a84e-7377fe7461ff" providerId="ADAL" clId="{2E48445B-E2FB-4B4F-95F2-63D57BE05F06}" dt="2024-05-15T09:35:46.266" v="1674"/>
          <ac:spMkLst>
            <pc:docMk/>
            <pc:sldMk cId="2206902008" sldId="429"/>
            <ac:spMk id="2" creationId="{E30E58DD-225E-078B-0E9C-B82EE0A4F268}"/>
          </ac:spMkLst>
        </pc:spChg>
        <pc:picChg chg="add mod">
          <ac:chgData name="Isai Fararoni Ramírez" userId="c097e92a-e3d2-4690-a84e-7377fe7461ff" providerId="ADAL" clId="{2E48445B-E2FB-4B4F-95F2-63D57BE05F06}" dt="2024-05-15T09:36:07.972" v="1678" actId="14100"/>
          <ac:picMkLst>
            <pc:docMk/>
            <pc:sldMk cId="2206902008" sldId="429"/>
            <ac:picMk id="4" creationId="{6AE86448-26B9-B872-BDEF-C83184B2D6D5}"/>
          </ac:picMkLst>
        </pc:picChg>
      </pc:sldChg>
      <pc:sldChg chg="addSp modSp new mod">
        <pc:chgData name="Isai Fararoni Ramírez" userId="c097e92a-e3d2-4690-a84e-7377fe7461ff" providerId="ADAL" clId="{2E48445B-E2FB-4B4F-95F2-63D57BE05F06}" dt="2024-05-15T09:36:35.283" v="1684" actId="22"/>
        <pc:sldMkLst>
          <pc:docMk/>
          <pc:sldMk cId="1672755050" sldId="430"/>
        </pc:sldMkLst>
        <pc:spChg chg="mod">
          <ac:chgData name="Isai Fararoni Ramírez" userId="c097e92a-e3d2-4690-a84e-7377fe7461ff" providerId="ADAL" clId="{2E48445B-E2FB-4B4F-95F2-63D57BE05F06}" dt="2024-05-15T09:36:21.919" v="1683"/>
          <ac:spMkLst>
            <pc:docMk/>
            <pc:sldMk cId="1672755050" sldId="430"/>
            <ac:spMk id="2" creationId="{0858BCA1-5580-8DDC-1E1C-654F65560CC9}"/>
          </ac:spMkLst>
        </pc:spChg>
        <pc:picChg chg="add">
          <ac:chgData name="Isai Fararoni Ramírez" userId="c097e92a-e3d2-4690-a84e-7377fe7461ff" providerId="ADAL" clId="{2E48445B-E2FB-4B4F-95F2-63D57BE05F06}" dt="2024-05-15T09:36:35.283" v="1684" actId="22"/>
          <ac:picMkLst>
            <pc:docMk/>
            <pc:sldMk cId="1672755050" sldId="430"/>
            <ac:picMk id="4" creationId="{A700AE4D-4113-8622-9319-F878F7CC36AE}"/>
          </ac:picMkLst>
        </pc:picChg>
      </pc:sldChg>
      <pc:sldChg chg="addSp modSp new mod modNotesTx">
        <pc:chgData name="Isai Fararoni Ramírez" userId="c097e92a-e3d2-4690-a84e-7377fe7461ff" providerId="ADAL" clId="{2E48445B-E2FB-4B4F-95F2-63D57BE05F06}" dt="2024-05-15T09:37:18.361" v="1691"/>
        <pc:sldMkLst>
          <pc:docMk/>
          <pc:sldMk cId="3161586201" sldId="431"/>
        </pc:sldMkLst>
        <pc:spChg chg="mod">
          <ac:chgData name="Isai Fararoni Ramírez" userId="c097e92a-e3d2-4690-a84e-7377fe7461ff" providerId="ADAL" clId="{2E48445B-E2FB-4B4F-95F2-63D57BE05F06}" dt="2024-05-15T09:36:45.358" v="1686" actId="20577"/>
          <ac:spMkLst>
            <pc:docMk/>
            <pc:sldMk cId="3161586201" sldId="431"/>
            <ac:spMk id="2" creationId="{59C6807B-C0F9-93BE-2334-F288B904188A}"/>
          </ac:spMkLst>
        </pc:spChg>
        <pc:picChg chg="add mod">
          <ac:chgData name="Isai Fararoni Ramírez" userId="c097e92a-e3d2-4690-a84e-7377fe7461ff" providerId="ADAL" clId="{2E48445B-E2FB-4B4F-95F2-63D57BE05F06}" dt="2024-05-15T09:37:08.577" v="1690" actId="1076"/>
          <ac:picMkLst>
            <pc:docMk/>
            <pc:sldMk cId="3161586201" sldId="431"/>
            <ac:picMk id="4" creationId="{F8E24098-F212-7A7F-8250-C79C54BB44F3}"/>
          </ac:picMkLst>
        </pc:picChg>
      </pc:sldChg>
      <pc:sldChg chg="addSp modSp new mod modNotesTx">
        <pc:chgData name="Isai Fararoni Ramírez" userId="c097e92a-e3d2-4690-a84e-7377fe7461ff" providerId="ADAL" clId="{2E48445B-E2FB-4B4F-95F2-63D57BE05F06}" dt="2024-05-15T09:37:57.917" v="1699" actId="167"/>
        <pc:sldMkLst>
          <pc:docMk/>
          <pc:sldMk cId="320879446" sldId="432"/>
        </pc:sldMkLst>
        <pc:spChg chg="mod">
          <ac:chgData name="Isai Fararoni Ramírez" userId="c097e92a-e3d2-4690-a84e-7377fe7461ff" providerId="ADAL" clId="{2E48445B-E2FB-4B4F-95F2-63D57BE05F06}" dt="2024-05-15T09:37:26.981" v="1693"/>
          <ac:spMkLst>
            <pc:docMk/>
            <pc:sldMk cId="320879446" sldId="432"/>
            <ac:spMk id="2" creationId="{1E07CA75-7EEE-41DD-2E82-845CC14F5EA2}"/>
          </ac:spMkLst>
        </pc:spChg>
        <pc:picChg chg="add mod ord">
          <ac:chgData name="Isai Fararoni Ramírez" userId="c097e92a-e3d2-4690-a84e-7377fe7461ff" providerId="ADAL" clId="{2E48445B-E2FB-4B4F-95F2-63D57BE05F06}" dt="2024-05-15T09:37:57.917" v="1699" actId="167"/>
          <ac:picMkLst>
            <pc:docMk/>
            <pc:sldMk cId="320879446" sldId="432"/>
            <ac:picMk id="4" creationId="{8DB93C35-5D01-8CD3-FB7D-BBADE5F4F719}"/>
          </ac:picMkLst>
        </pc:picChg>
      </pc:sldChg>
      <pc:sldChg chg="modSp add mod">
        <pc:chgData name="Isai Fararoni Ramírez" userId="c097e92a-e3d2-4690-a84e-7377fe7461ff" providerId="ADAL" clId="{2E48445B-E2FB-4B4F-95F2-63D57BE05F06}" dt="2024-05-15T09:39:11.741" v="1724" actId="20577"/>
        <pc:sldMkLst>
          <pc:docMk/>
          <pc:sldMk cId="3558952793" sldId="433"/>
        </pc:sldMkLst>
        <pc:spChg chg="mod">
          <ac:chgData name="Isai Fararoni Ramírez" userId="c097e92a-e3d2-4690-a84e-7377fe7461ff" providerId="ADAL" clId="{2E48445B-E2FB-4B4F-95F2-63D57BE05F06}" dt="2024-05-15T09:39:11.741" v="1724" actId="20577"/>
          <ac:spMkLst>
            <pc:docMk/>
            <pc:sldMk cId="3558952793" sldId="433"/>
            <ac:spMk id="4" creationId="{231451A9-C471-13CE-1C72-E08C5E3834ED}"/>
          </ac:spMkLst>
        </pc:spChg>
      </pc:sldChg>
      <pc:sldChg chg="modSp add mod">
        <pc:chgData name="Isai Fararoni Ramírez" userId="c097e92a-e3d2-4690-a84e-7377fe7461ff" providerId="ADAL" clId="{2E48445B-E2FB-4B4F-95F2-63D57BE05F06}" dt="2024-05-15T16:32:48.980" v="1783" actId="20577"/>
        <pc:sldMkLst>
          <pc:docMk/>
          <pc:sldMk cId="2219552856" sldId="434"/>
        </pc:sldMkLst>
        <pc:spChg chg="mod">
          <ac:chgData name="Isai Fararoni Ramírez" userId="c097e92a-e3d2-4690-a84e-7377fe7461ff" providerId="ADAL" clId="{2E48445B-E2FB-4B4F-95F2-63D57BE05F06}" dt="2024-05-15T16:32:48.980" v="1783" actId="20577"/>
          <ac:spMkLst>
            <pc:docMk/>
            <pc:sldMk cId="2219552856" sldId="434"/>
            <ac:spMk id="7" creationId="{5BF0EA4F-663D-BB79-03E6-05684EDF5B7B}"/>
          </ac:spMkLst>
        </pc:spChg>
      </pc:sldChg>
      <pc:sldChg chg="addSp delSp modSp new mod setBg setClrOvrMap">
        <pc:chgData name="Isai Fararoni Ramírez" userId="c097e92a-e3d2-4690-a84e-7377fe7461ff" providerId="ADAL" clId="{2E48445B-E2FB-4B4F-95F2-63D57BE05F06}" dt="2024-05-15T17:26:34.654" v="1813" actId="790"/>
        <pc:sldMkLst>
          <pc:docMk/>
          <pc:sldMk cId="2296040494" sldId="435"/>
        </pc:sldMkLst>
        <pc:spChg chg="mod ord">
          <ac:chgData name="Isai Fararoni Ramírez" userId="c097e92a-e3d2-4690-a84e-7377fe7461ff" providerId="ADAL" clId="{2E48445B-E2FB-4B4F-95F2-63D57BE05F06}" dt="2024-05-15T17:26:34.654" v="1813" actId="790"/>
          <ac:spMkLst>
            <pc:docMk/>
            <pc:sldMk cId="2296040494" sldId="435"/>
            <ac:spMk id="2" creationId="{E4C2089D-040A-322B-A7BF-564CB3AD0D5D}"/>
          </ac:spMkLst>
        </pc:spChg>
        <pc:spChg chg="add del">
          <ac:chgData name="Isai Fararoni Ramírez" userId="c097e92a-e3d2-4690-a84e-7377fe7461ff" providerId="ADAL" clId="{2E48445B-E2FB-4B4F-95F2-63D57BE05F06}" dt="2024-05-15T16:57:24.253" v="1807" actId="26606"/>
          <ac:spMkLst>
            <pc:docMk/>
            <pc:sldMk cId="2296040494" sldId="435"/>
            <ac:spMk id="19" creationId="{26882C51-76F9-4F99-997D-31FA6242A805}"/>
          </ac:spMkLst>
        </pc:spChg>
        <pc:spChg chg="add del">
          <ac:chgData name="Isai Fararoni Ramírez" userId="c097e92a-e3d2-4690-a84e-7377fe7461ff" providerId="ADAL" clId="{2E48445B-E2FB-4B4F-95F2-63D57BE05F06}" dt="2024-05-15T16:57:24.253" v="1807" actId="26606"/>
          <ac:spMkLst>
            <pc:docMk/>
            <pc:sldMk cId="2296040494" sldId="435"/>
            <ac:spMk id="21" creationId="{61FFFC16-86E2-4B9A-BC6D-213DC2654765}"/>
          </ac:spMkLst>
        </pc:spChg>
        <pc:spChg chg="add del">
          <ac:chgData name="Isai Fararoni Ramírez" userId="c097e92a-e3d2-4690-a84e-7377fe7461ff" providerId="ADAL" clId="{2E48445B-E2FB-4B4F-95F2-63D57BE05F06}" dt="2024-05-15T16:57:24.253" v="1807" actId="26606"/>
          <ac:spMkLst>
            <pc:docMk/>
            <pc:sldMk cId="2296040494" sldId="435"/>
            <ac:spMk id="23" creationId="{DD3524E0-C87C-4F38-9FC7-E969C15A7906}"/>
          </ac:spMkLst>
        </pc:spChg>
        <pc:spChg chg="add del">
          <ac:chgData name="Isai Fararoni Ramírez" userId="c097e92a-e3d2-4690-a84e-7377fe7461ff" providerId="ADAL" clId="{2E48445B-E2FB-4B4F-95F2-63D57BE05F06}" dt="2024-05-15T16:57:24.253" v="1807" actId="26606"/>
          <ac:spMkLst>
            <pc:docMk/>
            <pc:sldMk cId="2296040494" sldId="435"/>
            <ac:spMk id="25" creationId="{F1ED1DF4-DDDE-4464-8ABC-ED1F633CCEC1}"/>
          </ac:spMkLst>
        </pc:spChg>
        <pc:spChg chg="add del">
          <ac:chgData name="Isai Fararoni Ramírez" userId="c097e92a-e3d2-4690-a84e-7377fe7461ff" providerId="ADAL" clId="{2E48445B-E2FB-4B4F-95F2-63D57BE05F06}" dt="2024-05-15T16:57:24.253" v="1807" actId="26606"/>
          <ac:spMkLst>
            <pc:docMk/>
            <pc:sldMk cId="2296040494" sldId="435"/>
            <ac:spMk id="27" creationId="{E7E01BF7-4F45-4B6D-82BF-5A5DB30A627B}"/>
          </ac:spMkLst>
        </pc:spChg>
        <pc:spChg chg="add del">
          <ac:chgData name="Isai Fararoni Ramírez" userId="c097e92a-e3d2-4690-a84e-7377fe7461ff" providerId="ADAL" clId="{2E48445B-E2FB-4B4F-95F2-63D57BE05F06}" dt="2024-05-15T16:57:24.253" v="1807" actId="26606"/>
          <ac:spMkLst>
            <pc:docMk/>
            <pc:sldMk cId="2296040494" sldId="435"/>
            <ac:spMk id="29" creationId="{F2FC5C7B-261A-4268-BA85-C29488A8BED3}"/>
          </ac:spMkLst>
        </pc:spChg>
        <pc:spChg chg="add del">
          <ac:chgData name="Isai Fararoni Ramírez" userId="c097e92a-e3d2-4690-a84e-7377fe7461ff" providerId="ADAL" clId="{2E48445B-E2FB-4B4F-95F2-63D57BE05F06}" dt="2024-05-15T16:57:24.253" v="1807" actId="26606"/>
          <ac:spMkLst>
            <pc:docMk/>
            <pc:sldMk cId="2296040494" sldId="435"/>
            <ac:spMk id="31" creationId="{5CB4E315-91F2-4710-B866-B119037ED97C}"/>
          </ac:spMkLst>
        </pc:spChg>
        <pc:spChg chg="add del">
          <ac:chgData name="Isai Fararoni Ramírez" userId="c097e92a-e3d2-4690-a84e-7377fe7461ff" providerId="ADAL" clId="{2E48445B-E2FB-4B4F-95F2-63D57BE05F06}" dt="2024-05-15T16:57:24.253" v="1807" actId="26606"/>
          <ac:spMkLst>
            <pc:docMk/>
            <pc:sldMk cId="2296040494" sldId="435"/>
            <ac:spMk id="33" creationId="{569BABC0-B0CC-4E7B-838A-F6E644779E18}"/>
          </ac:spMkLst>
        </pc:spChg>
        <pc:spChg chg="add del">
          <ac:chgData name="Isai Fararoni Ramírez" userId="c097e92a-e3d2-4690-a84e-7377fe7461ff" providerId="ADAL" clId="{2E48445B-E2FB-4B4F-95F2-63D57BE05F06}" dt="2024-05-15T16:57:24.253" v="1807" actId="26606"/>
          <ac:spMkLst>
            <pc:docMk/>
            <pc:sldMk cId="2296040494" sldId="435"/>
            <ac:spMk id="35" creationId="{DCBE1B01-A27C-45C2-ADA4-AA13C3AC1F6A}"/>
          </ac:spMkLst>
        </pc:spChg>
        <pc:spChg chg="add del">
          <ac:chgData name="Isai Fararoni Ramírez" userId="c097e92a-e3d2-4690-a84e-7377fe7461ff" providerId="ADAL" clId="{2E48445B-E2FB-4B4F-95F2-63D57BE05F06}" dt="2024-05-15T16:57:24.253" v="1807" actId="26606"/>
          <ac:spMkLst>
            <pc:docMk/>
            <pc:sldMk cId="2296040494" sldId="435"/>
            <ac:spMk id="37" creationId="{BE7E1DAA-43FB-4446-A354-9283DE6686C8}"/>
          </ac:spMkLst>
        </pc:spChg>
        <pc:spChg chg="add del">
          <ac:chgData name="Isai Fararoni Ramírez" userId="c097e92a-e3d2-4690-a84e-7377fe7461ff" providerId="ADAL" clId="{2E48445B-E2FB-4B4F-95F2-63D57BE05F06}" dt="2024-05-15T16:57:24.253" v="1807" actId="26606"/>
          <ac:spMkLst>
            <pc:docMk/>
            <pc:sldMk cId="2296040494" sldId="435"/>
            <ac:spMk id="39" creationId="{F6FE5468-759E-4E83-828A-5587C7F58873}"/>
          </ac:spMkLst>
        </pc:spChg>
        <pc:spChg chg="add del">
          <ac:chgData name="Isai Fararoni Ramírez" userId="c097e92a-e3d2-4690-a84e-7377fe7461ff" providerId="ADAL" clId="{2E48445B-E2FB-4B4F-95F2-63D57BE05F06}" dt="2024-05-15T16:57:24.253" v="1807" actId="26606"/>
          <ac:spMkLst>
            <pc:docMk/>
            <pc:sldMk cId="2296040494" sldId="435"/>
            <ac:spMk id="41" creationId="{99FE99BC-5F7D-47C3-AA1E-16D7DBDBD18F}"/>
          </ac:spMkLst>
        </pc:spChg>
        <pc:spChg chg="add del">
          <ac:chgData name="Isai Fararoni Ramírez" userId="c097e92a-e3d2-4690-a84e-7377fe7461ff" providerId="ADAL" clId="{2E48445B-E2FB-4B4F-95F2-63D57BE05F06}" dt="2024-05-15T16:57:24.253" v="1807" actId="26606"/>
          <ac:spMkLst>
            <pc:docMk/>
            <pc:sldMk cId="2296040494" sldId="435"/>
            <ac:spMk id="43" creationId="{27400BAF-FCE6-4296-8A0E-9B595ADC09A4}"/>
          </ac:spMkLst>
        </pc:spChg>
        <pc:spChg chg="add del">
          <ac:chgData name="Isai Fararoni Ramírez" userId="c097e92a-e3d2-4690-a84e-7377fe7461ff" providerId="ADAL" clId="{2E48445B-E2FB-4B4F-95F2-63D57BE05F06}" dt="2024-05-15T16:57:26.379" v="1809" actId="26606"/>
          <ac:spMkLst>
            <pc:docMk/>
            <pc:sldMk cId="2296040494" sldId="435"/>
            <ac:spMk id="45" creationId="{928F64C6-FE22-4FC1-A763-DFCC514811BD}"/>
          </ac:spMkLst>
        </pc:spChg>
        <pc:spChg chg="add">
          <ac:chgData name="Isai Fararoni Ramírez" userId="c097e92a-e3d2-4690-a84e-7377fe7461ff" providerId="ADAL" clId="{2E48445B-E2FB-4B4F-95F2-63D57BE05F06}" dt="2024-05-15T16:57:26.385" v="1810" actId="26606"/>
          <ac:spMkLst>
            <pc:docMk/>
            <pc:sldMk cId="2296040494" sldId="435"/>
            <ac:spMk id="48" creationId="{A5A17FC0-D416-4C8B-A9E6-5924D352B986}"/>
          </ac:spMkLst>
        </pc:spChg>
        <pc:picChg chg="add mod ord">
          <ac:chgData name="Isai Fararoni Ramírez" userId="c097e92a-e3d2-4690-a84e-7377fe7461ff" providerId="ADAL" clId="{2E48445B-E2FB-4B4F-95F2-63D57BE05F06}" dt="2024-05-15T16:57:26.385" v="1810" actId="26606"/>
          <ac:picMkLst>
            <pc:docMk/>
            <pc:sldMk cId="2296040494" sldId="435"/>
            <ac:picMk id="4" creationId="{7447C4CF-B15C-6C24-2277-CBB566A3E0D4}"/>
          </ac:picMkLst>
        </pc:picChg>
        <pc:picChg chg="add mod">
          <ac:chgData name="Isai Fararoni Ramírez" userId="c097e92a-e3d2-4690-a84e-7377fe7461ff" providerId="ADAL" clId="{2E48445B-E2FB-4B4F-95F2-63D57BE05F06}" dt="2024-05-15T16:57:26.385" v="1810" actId="26606"/>
          <ac:picMkLst>
            <pc:docMk/>
            <pc:sldMk cId="2296040494" sldId="435"/>
            <ac:picMk id="6" creationId="{31973C67-D300-7380-D0A8-BFE8CA38E77B}"/>
          </ac:picMkLst>
        </pc:picChg>
        <pc:picChg chg="add mod ord">
          <ac:chgData name="Isai Fararoni Ramírez" userId="c097e92a-e3d2-4690-a84e-7377fe7461ff" providerId="ADAL" clId="{2E48445B-E2FB-4B4F-95F2-63D57BE05F06}" dt="2024-05-15T16:57:26.385" v="1810" actId="26606"/>
          <ac:picMkLst>
            <pc:docMk/>
            <pc:sldMk cId="2296040494" sldId="435"/>
            <ac:picMk id="8" creationId="{F79A70A8-32DB-6436-DB3B-A19E40108E1B}"/>
          </ac:picMkLst>
        </pc:picChg>
        <pc:picChg chg="add mod ord">
          <ac:chgData name="Isai Fararoni Ramírez" userId="c097e92a-e3d2-4690-a84e-7377fe7461ff" providerId="ADAL" clId="{2E48445B-E2FB-4B4F-95F2-63D57BE05F06}" dt="2024-05-15T16:57:26.385" v="1810" actId="26606"/>
          <ac:picMkLst>
            <pc:docMk/>
            <pc:sldMk cId="2296040494" sldId="435"/>
            <ac:picMk id="10" creationId="{C909202C-FF91-9312-2CD0-893D1A796616}"/>
          </ac:picMkLst>
        </pc:picChg>
        <pc:picChg chg="add mod ord">
          <ac:chgData name="Isai Fararoni Ramírez" userId="c097e92a-e3d2-4690-a84e-7377fe7461ff" providerId="ADAL" clId="{2E48445B-E2FB-4B4F-95F2-63D57BE05F06}" dt="2024-05-15T16:57:26.385" v="1810" actId="26606"/>
          <ac:picMkLst>
            <pc:docMk/>
            <pc:sldMk cId="2296040494" sldId="435"/>
            <ac:picMk id="12" creationId="{5DB99B48-1170-3AF1-EBF0-8F0B77CA43AA}"/>
          </ac:picMkLst>
        </pc:picChg>
        <pc:picChg chg="add mod ord">
          <ac:chgData name="Isai Fararoni Ramírez" userId="c097e92a-e3d2-4690-a84e-7377fe7461ff" providerId="ADAL" clId="{2E48445B-E2FB-4B4F-95F2-63D57BE05F06}" dt="2024-05-15T16:57:26.385" v="1810" actId="26606"/>
          <ac:picMkLst>
            <pc:docMk/>
            <pc:sldMk cId="2296040494" sldId="435"/>
            <ac:picMk id="14" creationId="{E7C9ED54-C9FF-D321-7D56-1EEAE6BEB24B}"/>
          </ac:picMkLst>
        </pc:picChg>
        <pc:cxnChg chg="add del">
          <ac:chgData name="Isai Fararoni Ramírez" userId="c097e92a-e3d2-4690-a84e-7377fe7461ff" providerId="ADAL" clId="{2E48445B-E2FB-4B4F-95F2-63D57BE05F06}" dt="2024-05-15T16:57:26.379" v="1809" actId="26606"/>
          <ac:cxnSpMkLst>
            <pc:docMk/>
            <pc:sldMk cId="2296040494" sldId="435"/>
            <ac:cxnSpMk id="46" creationId="{5C34627B-48E6-4F4D-B843-97717A86B490}"/>
          </ac:cxnSpMkLst>
        </pc:cxnChg>
        <pc:cxnChg chg="add">
          <ac:chgData name="Isai Fararoni Ramírez" userId="c097e92a-e3d2-4690-a84e-7377fe7461ff" providerId="ADAL" clId="{2E48445B-E2FB-4B4F-95F2-63D57BE05F06}" dt="2024-05-15T16:57:26.385" v="1810" actId="26606"/>
          <ac:cxnSpMkLst>
            <pc:docMk/>
            <pc:sldMk cId="2296040494" sldId="435"/>
            <ac:cxnSpMk id="49" creationId="{982DC870-E8E5-4050-B10C-CC24FC67E50A}"/>
          </ac:cxnSpMkLst>
        </pc:cxnChg>
        <pc:cxnChg chg="add">
          <ac:chgData name="Isai Fararoni Ramírez" userId="c097e92a-e3d2-4690-a84e-7377fe7461ff" providerId="ADAL" clId="{2E48445B-E2FB-4B4F-95F2-63D57BE05F06}" dt="2024-05-15T16:57:26.385" v="1810" actId="26606"/>
          <ac:cxnSpMkLst>
            <pc:docMk/>
            <pc:sldMk cId="2296040494" sldId="435"/>
            <ac:cxnSpMk id="50" creationId="{FF76A74F-C283-4DED-BD4D-086753B7CB00}"/>
          </ac:cxnSpMkLst>
        </pc:cxnChg>
        <pc:cxnChg chg="add">
          <ac:chgData name="Isai Fararoni Ramírez" userId="c097e92a-e3d2-4690-a84e-7377fe7461ff" providerId="ADAL" clId="{2E48445B-E2FB-4B4F-95F2-63D57BE05F06}" dt="2024-05-15T16:57:26.385" v="1810" actId="26606"/>
          <ac:cxnSpMkLst>
            <pc:docMk/>
            <pc:sldMk cId="2296040494" sldId="435"/>
            <ac:cxnSpMk id="51" creationId="{3B2791FB-B2F7-4BBE-B8D8-74C37FF9E85C}"/>
          </ac:cxnSpMkLst>
        </pc:cxnChg>
        <pc:cxnChg chg="add">
          <ac:chgData name="Isai Fararoni Ramírez" userId="c097e92a-e3d2-4690-a84e-7377fe7461ff" providerId="ADAL" clId="{2E48445B-E2FB-4B4F-95F2-63D57BE05F06}" dt="2024-05-15T16:57:26.385" v="1810" actId="26606"/>
          <ac:cxnSpMkLst>
            <pc:docMk/>
            <pc:sldMk cId="2296040494" sldId="435"/>
            <ac:cxnSpMk id="52" creationId="{9891B5DE-6811-4844-BB18-472A3F360EE5}"/>
          </ac:cxnSpMkLst>
        </pc:cxnChg>
        <pc:cxnChg chg="add">
          <ac:chgData name="Isai Fararoni Ramírez" userId="c097e92a-e3d2-4690-a84e-7377fe7461ff" providerId="ADAL" clId="{2E48445B-E2FB-4B4F-95F2-63D57BE05F06}" dt="2024-05-15T16:57:26.385" v="1810" actId="26606"/>
          <ac:cxnSpMkLst>
            <pc:docMk/>
            <pc:sldMk cId="2296040494" sldId="435"/>
            <ac:cxnSpMk id="53" creationId="{77A9CA3A-7216-41E0-B3CD-058077FD396D}"/>
          </ac:cxnSpMkLst>
        </pc:cxnChg>
      </pc:sldChg>
      <pc:sldChg chg="addSp delSp modSp new mod modNotesTx">
        <pc:chgData name="Isai Fararoni Ramírez" userId="c097e92a-e3d2-4690-a84e-7377fe7461ff" providerId="ADAL" clId="{2E48445B-E2FB-4B4F-95F2-63D57BE05F06}" dt="2024-05-16T06:22:24.276" v="1906" actId="208"/>
        <pc:sldMkLst>
          <pc:docMk/>
          <pc:sldMk cId="1025966966" sldId="436"/>
        </pc:sldMkLst>
        <pc:spChg chg="del">
          <ac:chgData name="Isai Fararoni Ramírez" userId="c097e92a-e3d2-4690-a84e-7377fe7461ff" providerId="ADAL" clId="{2E48445B-E2FB-4B4F-95F2-63D57BE05F06}" dt="2024-05-16T06:15:25.241" v="1844" actId="478"/>
          <ac:spMkLst>
            <pc:docMk/>
            <pc:sldMk cId="1025966966" sldId="436"/>
            <ac:spMk id="2" creationId="{0DF5F7A3-81EC-81C9-4419-7552D71C7CC1}"/>
          </ac:spMkLst>
        </pc:spChg>
        <pc:picChg chg="add mod">
          <ac:chgData name="Isai Fararoni Ramírez" userId="c097e92a-e3d2-4690-a84e-7377fe7461ff" providerId="ADAL" clId="{2E48445B-E2FB-4B4F-95F2-63D57BE05F06}" dt="2024-05-16T06:18:33.772" v="1866" actId="14100"/>
          <ac:picMkLst>
            <pc:docMk/>
            <pc:sldMk cId="1025966966" sldId="436"/>
            <ac:picMk id="4" creationId="{8D988A0D-42E5-B704-2F51-8ECC2FD95901}"/>
          </ac:picMkLst>
        </pc:picChg>
        <pc:picChg chg="add mod">
          <ac:chgData name="Isai Fararoni Ramírez" userId="c097e92a-e3d2-4690-a84e-7377fe7461ff" providerId="ADAL" clId="{2E48445B-E2FB-4B4F-95F2-63D57BE05F06}" dt="2024-05-16T06:21:58.581" v="1902" actId="1076"/>
          <ac:picMkLst>
            <pc:docMk/>
            <pc:sldMk cId="1025966966" sldId="436"/>
            <ac:picMk id="6" creationId="{C3F450BB-0B86-1160-42A1-409BECB7FF36}"/>
          </ac:picMkLst>
        </pc:picChg>
        <pc:cxnChg chg="add mod">
          <ac:chgData name="Isai Fararoni Ramírez" userId="c097e92a-e3d2-4690-a84e-7377fe7461ff" providerId="ADAL" clId="{2E48445B-E2FB-4B4F-95F2-63D57BE05F06}" dt="2024-05-16T06:22:24.276" v="1906" actId="208"/>
          <ac:cxnSpMkLst>
            <pc:docMk/>
            <pc:sldMk cId="1025966966" sldId="436"/>
            <ac:cxnSpMk id="8" creationId="{6BDDE313-11AB-2BCB-E883-B463D247827F}"/>
          </ac:cxnSpMkLst>
        </pc:cxnChg>
        <pc:cxnChg chg="add mod">
          <ac:chgData name="Isai Fararoni Ramírez" userId="c097e92a-e3d2-4690-a84e-7377fe7461ff" providerId="ADAL" clId="{2E48445B-E2FB-4B4F-95F2-63D57BE05F06}" dt="2024-05-16T06:22:24.276" v="1906" actId="208"/>
          <ac:cxnSpMkLst>
            <pc:docMk/>
            <pc:sldMk cId="1025966966" sldId="436"/>
            <ac:cxnSpMk id="10" creationId="{853D055D-4D0E-29F2-206B-D952940BD236}"/>
          </ac:cxnSpMkLst>
        </pc:cxnChg>
      </pc:sldChg>
      <pc:sldChg chg="modSp add mod">
        <pc:chgData name="Isai Fararoni Ramírez" userId="c097e92a-e3d2-4690-a84e-7377fe7461ff" providerId="ADAL" clId="{2E48445B-E2FB-4B4F-95F2-63D57BE05F06}" dt="2024-05-16T06:15:20.054" v="1843" actId="20577"/>
        <pc:sldMkLst>
          <pc:docMk/>
          <pc:sldMk cId="2346791950" sldId="437"/>
        </pc:sldMkLst>
        <pc:spChg chg="mod">
          <ac:chgData name="Isai Fararoni Ramírez" userId="c097e92a-e3d2-4690-a84e-7377fe7461ff" providerId="ADAL" clId="{2E48445B-E2FB-4B4F-95F2-63D57BE05F06}" dt="2024-05-16T06:15:20.054" v="1843" actId="20577"/>
          <ac:spMkLst>
            <pc:docMk/>
            <pc:sldMk cId="2346791950" sldId="437"/>
            <ac:spMk id="7" creationId="{5BF0EA4F-663D-BB79-03E6-05684EDF5B7B}"/>
          </ac:spMkLst>
        </pc:spChg>
      </pc:sldChg>
      <pc:sldChg chg="addSp delSp modSp new mod modClrScheme chgLayout modNotesTx">
        <pc:chgData name="Isai Fararoni Ramírez" userId="c097e92a-e3d2-4690-a84e-7377fe7461ff" providerId="ADAL" clId="{2E48445B-E2FB-4B4F-95F2-63D57BE05F06}" dt="2024-05-16T16:33:26.898" v="2294" actId="207"/>
        <pc:sldMkLst>
          <pc:docMk/>
          <pc:sldMk cId="1951323247" sldId="438"/>
        </pc:sldMkLst>
        <pc:spChg chg="del mod ord">
          <ac:chgData name="Isai Fararoni Ramírez" userId="c097e92a-e3d2-4690-a84e-7377fe7461ff" providerId="ADAL" clId="{2E48445B-E2FB-4B4F-95F2-63D57BE05F06}" dt="2024-05-16T06:18:40.629" v="1868" actId="700"/>
          <ac:spMkLst>
            <pc:docMk/>
            <pc:sldMk cId="1951323247" sldId="438"/>
            <ac:spMk id="2" creationId="{9EDBA3D3-ABBF-67E5-E115-7AB7ECC657AB}"/>
          </ac:spMkLst>
        </pc:spChg>
        <pc:spChg chg="add mod ord">
          <ac:chgData name="Isai Fararoni Ramírez" userId="c097e92a-e3d2-4690-a84e-7377fe7461ff" providerId="ADAL" clId="{2E48445B-E2FB-4B4F-95F2-63D57BE05F06}" dt="2024-05-16T06:20:08.086" v="1894" actId="20577"/>
          <ac:spMkLst>
            <pc:docMk/>
            <pc:sldMk cId="1951323247" sldId="438"/>
            <ac:spMk id="3" creationId="{4C5173FA-808F-85C3-9030-F51B30424C14}"/>
          </ac:spMkLst>
        </pc:spChg>
        <pc:spChg chg="add mod">
          <ac:chgData name="Isai Fararoni Ramírez" userId="c097e92a-e3d2-4690-a84e-7377fe7461ff" providerId="ADAL" clId="{2E48445B-E2FB-4B4F-95F2-63D57BE05F06}" dt="2024-05-16T16:33:01.543" v="2293" actId="207"/>
          <ac:spMkLst>
            <pc:docMk/>
            <pc:sldMk cId="1951323247" sldId="438"/>
            <ac:spMk id="7" creationId="{528780F7-06C8-C0F4-FB1B-182F0D7FC915}"/>
          </ac:spMkLst>
        </pc:spChg>
        <pc:spChg chg="add mod">
          <ac:chgData name="Isai Fararoni Ramírez" userId="c097e92a-e3d2-4690-a84e-7377fe7461ff" providerId="ADAL" clId="{2E48445B-E2FB-4B4F-95F2-63D57BE05F06}" dt="2024-05-16T16:33:26.898" v="2294" actId="207"/>
          <ac:spMkLst>
            <pc:docMk/>
            <pc:sldMk cId="1951323247" sldId="438"/>
            <ac:spMk id="9" creationId="{38C0199C-4BCB-3198-72DB-62CE2E98D15C}"/>
          </ac:spMkLst>
        </pc:spChg>
        <pc:picChg chg="add mod">
          <ac:chgData name="Isai Fararoni Ramírez" userId="c097e92a-e3d2-4690-a84e-7377fe7461ff" providerId="ADAL" clId="{2E48445B-E2FB-4B4F-95F2-63D57BE05F06}" dt="2024-05-16T16:32:42.646" v="2292"/>
          <ac:picMkLst>
            <pc:docMk/>
            <pc:sldMk cId="1951323247" sldId="438"/>
            <ac:picMk id="5" creationId="{BB2E979E-BC3A-1AD2-91A6-181885B8FA32}"/>
          </ac:picMkLst>
        </pc:picChg>
      </pc:sldChg>
      <pc:sldChg chg="addSp delSp modSp add mod modNotesTx">
        <pc:chgData name="Isai Fararoni Ramírez" userId="c097e92a-e3d2-4690-a84e-7377fe7461ff" providerId="ADAL" clId="{2E48445B-E2FB-4B4F-95F2-63D57BE05F06}" dt="2024-05-16T06:27:06.805" v="1954" actId="207"/>
        <pc:sldMkLst>
          <pc:docMk/>
          <pc:sldMk cId="1624327172" sldId="439"/>
        </pc:sldMkLst>
        <pc:spChg chg="mod">
          <ac:chgData name="Isai Fararoni Ramírez" userId="c097e92a-e3d2-4690-a84e-7377fe7461ff" providerId="ADAL" clId="{2E48445B-E2FB-4B4F-95F2-63D57BE05F06}" dt="2024-05-16T06:27:06.805" v="1954" actId="207"/>
          <ac:spMkLst>
            <pc:docMk/>
            <pc:sldMk cId="1624327172" sldId="439"/>
            <ac:spMk id="3" creationId="{4C5173FA-808F-85C3-9030-F51B30424C14}"/>
          </ac:spMkLst>
        </pc:spChg>
        <pc:spChg chg="del">
          <ac:chgData name="Isai Fararoni Ramírez" userId="c097e92a-e3d2-4690-a84e-7377fe7461ff" providerId="ADAL" clId="{2E48445B-E2FB-4B4F-95F2-63D57BE05F06}" dt="2024-05-16T06:25:00.117" v="1941" actId="478"/>
          <ac:spMkLst>
            <pc:docMk/>
            <pc:sldMk cId="1624327172" sldId="439"/>
            <ac:spMk id="7" creationId="{528780F7-06C8-C0F4-FB1B-182F0D7FC915}"/>
          </ac:spMkLst>
        </pc:spChg>
        <pc:picChg chg="add mod">
          <ac:chgData name="Isai Fararoni Ramírez" userId="c097e92a-e3d2-4690-a84e-7377fe7461ff" providerId="ADAL" clId="{2E48445B-E2FB-4B4F-95F2-63D57BE05F06}" dt="2024-05-16T06:25:37.377" v="1945" actId="1076"/>
          <ac:picMkLst>
            <pc:docMk/>
            <pc:sldMk cId="1624327172" sldId="439"/>
            <ac:picMk id="4" creationId="{A0F4B35E-2F95-0842-EFAA-A5AEF2E262B0}"/>
          </ac:picMkLst>
        </pc:picChg>
        <pc:picChg chg="del">
          <ac:chgData name="Isai Fararoni Ramírez" userId="c097e92a-e3d2-4690-a84e-7377fe7461ff" providerId="ADAL" clId="{2E48445B-E2FB-4B4F-95F2-63D57BE05F06}" dt="2024-05-16T06:24:58.068" v="1940" actId="478"/>
          <ac:picMkLst>
            <pc:docMk/>
            <pc:sldMk cId="1624327172" sldId="439"/>
            <ac:picMk id="5" creationId="{BB2E979E-BC3A-1AD2-91A6-181885B8FA32}"/>
          </ac:picMkLst>
        </pc:picChg>
      </pc:sldChg>
      <pc:sldChg chg="addSp modSp new mod modNotesTx">
        <pc:chgData name="Isai Fararoni Ramírez" userId="c097e92a-e3d2-4690-a84e-7377fe7461ff" providerId="ADAL" clId="{2E48445B-E2FB-4B4F-95F2-63D57BE05F06}" dt="2024-05-16T06:28:25.993" v="1960" actId="1076"/>
        <pc:sldMkLst>
          <pc:docMk/>
          <pc:sldMk cId="4256759886" sldId="440"/>
        </pc:sldMkLst>
        <pc:spChg chg="mod">
          <ac:chgData name="Isai Fararoni Ramírez" userId="c097e92a-e3d2-4690-a84e-7377fe7461ff" providerId="ADAL" clId="{2E48445B-E2FB-4B4F-95F2-63D57BE05F06}" dt="2024-05-16T06:27:11.893" v="1955" actId="207"/>
          <ac:spMkLst>
            <pc:docMk/>
            <pc:sldMk cId="4256759886" sldId="440"/>
            <ac:spMk id="2" creationId="{DEEDA8DD-F830-5F71-F8AF-F7096F21186F}"/>
          </ac:spMkLst>
        </pc:spChg>
        <pc:picChg chg="add mod">
          <ac:chgData name="Isai Fararoni Ramírez" userId="c097e92a-e3d2-4690-a84e-7377fe7461ff" providerId="ADAL" clId="{2E48445B-E2FB-4B4F-95F2-63D57BE05F06}" dt="2024-05-16T06:28:25.993" v="1960" actId="1076"/>
          <ac:picMkLst>
            <pc:docMk/>
            <pc:sldMk cId="4256759886" sldId="440"/>
            <ac:picMk id="4" creationId="{4519856F-9A79-DE17-D2A3-826301BDDDBF}"/>
          </ac:picMkLst>
        </pc:picChg>
      </pc:sldChg>
      <pc:sldChg chg="addSp modSp new mod">
        <pc:chgData name="Isai Fararoni Ramírez" userId="c097e92a-e3d2-4690-a84e-7377fe7461ff" providerId="ADAL" clId="{2E48445B-E2FB-4B4F-95F2-63D57BE05F06}" dt="2024-05-16T06:43:16.965" v="2121" actId="20577"/>
        <pc:sldMkLst>
          <pc:docMk/>
          <pc:sldMk cId="682084251" sldId="441"/>
        </pc:sldMkLst>
        <pc:spChg chg="mod">
          <ac:chgData name="Isai Fararoni Ramírez" userId="c097e92a-e3d2-4690-a84e-7377fe7461ff" providerId="ADAL" clId="{2E48445B-E2FB-4B4F-95F2-63D57BE05F06}" dt="2024-05-16T06:30:26.790" v="1980" actId="20577"/>
          <ac:spMkLst>
            <pc:docMk/>
            <pc:sldMk cId="682084251" sldId="441"/>
            <ac:spMk id="2" creationId="{E1B6E112-0661-92CC-CFA8-C0608C706683}"/>
          </ac:spMkLst>
        </pc:spChg>
        <pc:spChg chg="add mod">
          <ac:chgData name="Isai Fararoni Ramírez" userId="c097e92a-e3d2-4690-a84e-7377fe7461ff" providerId="ADAL" clId="{2E48445B-E2FB-4B4F-95F2-63D57BE05F06}" dt="2024-05-16T06:43:16.965" v="2121" actId="20577"/>
          <ac:spMkLst>
            <pc:docMk/>
            <pc:sldMk cId="682084251" sldId="441"/>
            <ac:spMk id="4" creationId="{E0EFD13E-2744-610C-B8A1-09C18D9248EA}"/>
          </ac:spMkLst>
        </pc:spChg>
      </pc:sldChg>
      <pc:sldChg chg="addSp modSp new mod modNotesTx">
        <pc:chgData name="Isai Fararoni Ramírez" userId="c097e92a-e3d2-4690-a84e-7377fe7461ff" providerId="ADAL" clId="{2E48445B-E2FB-4B4F-95F2-63D57BE05F06}" dt="2024-05-16T06:33:06.740" v="2016"/>
        <pc:sldMkLst>
          <pc:docMk/>
          <pc:sldMk cId="1808366428" sldId="442"/>
        </pc:sldMkLst>
        <pc:spChg chg="mod">
          <ac:chgData name="Isai Fararoni Ramírez" userId="c097e92a-e3d2-4690-a84e-7377fe7461ff" providerId="ADAL" clId="{2E48445B-E2FB-4B4F-95F2-63D57BE05F06}" dt="2024-05-16T06:32:13.126" v="2010" actId="207"/>
          <ac:spMkLst>
            <pc:docMk/>
            <pc:sldMk cId="1808366428" sldId="442"/>
            <ac:spMk id="2" creationId="{27223799-7A6B-3D69-1C56-E388C2E26E3A}"/>
          </ac:spMkLst>
        </pc:spChg>
        <pc:picChg chg="add mod">
          <ac:chgData name="Isai Fararoni Ramírez" userId="c097e92a-e3d2-4690-a84e-7377fe7461ff" providerId="ADAL" clId="{2E48445B-E2FB-4B4F-95F2-63D57BE05F06}" dt="2024-05-16T06:33:06.740" v="2016"/>
          <ac:picMkLst>
            <pc:docMk/>
            <pc:sldMk cId="1808366428" sldId="442"/>
            <ac:picMk id="4" creationId="{B98B15F0-69A3-02B9-0131-5DBA459ABE5D}"/>
          </ac:picMkLst>
        </pc:picChg>
      </pc:sldChg>
      <pc:sldChg chg="addSp delSp modSp new mod modNotesTx">
        <pc:chgData name="Isai Fararoni Ramírez" userId="c097e92a-e3d2-4690-a84e-7377fe7461ff" providerId="ADAL" clId="{2E48445B-E2FB-4B4F-95F2-63D57BE05F06}" dt="2024-05-16T06:38:31.432" v="2091" actId="20577"/>
        <pc:sldMkLst>
          <pc:docMk/>
          <pc:sldMk cId="905171604" sldId="443"/>
        </pc:sldMkLst>
        <pc:spChg chg="del">
          <ac:chgData name="Isai Fararoni Ramírez" userId="c097e92a-e3d2-4690-a84e-7377fe7461ff" providerId="ADAL" clId="{2E48445B-E2FB-4B4F-95F2-63D57BE05F06}" dt="2024-05-16T06:35:43.293" v="2026"/>
          <ac:spMkLst>
            <pc:docMk/>
            <pc:sldMk cId="905171604" sldId="443"/>
            <ac:spMk id="2" creationId="{27278706-85CB-3BA6-49CB-076B6B5B8313}"/>
          </ac:spMkLst>
        </pc:spChg>
        <pc:spChg chg="add mod">
          <ac:chgData name="Isai Fararoni Ramírez" userId="c097e92a-e3d2-4690-a84e-7377fe7461ff" providerId="ADAL" clId="{2E48445B-E2FB-4B4F-95F2-63D57BE05F06}" dt="2024-05-16T06:38:31.432" v="2091" actId="20577"/>
          <ac:spMkLst>
            <pc:docMk/>
            <pc:sldMk cId="905171604" sldId="443"/>
            <ac:spMk id="3" creationId="{8CCB624A-531B-2BBE-AA3D-1EE08AF15DA6}"/>
          </ac:spMkLst>
        </pc:spChg>
        <pc:spChg chg="add mod">
          <ac:chgData name="Isai Fararoni Ramírez" userId="c097e92a-e3d2-4690-a84e-7377fe7461ff" providerId="ADAL" clId="{2E48445B-E2FB-4B4F-95F2-63D57BE05F06}" dt="2024-05-16T06:36:51.343" v="2056" actId="1076"/>
          <ac:spMkLst>
            <pc:docMk/>
            <pc:sldMk cId="905171604" sldId="443"/>
            <ac:spMk id="7" creationId="{C1046EED-C2A5-680E-859E-5DDFE7E894FC}"/>
          </ac:spMkLst>
        </pc:spChg>
        <pc:picChg chg="add mod">
          <ac:chgData name="Isai Fararoni Ramírez" userId="c097e92a-e3d2-4690-a84e-7377fe7461ff" providerId="ADAL" clId="{2E48445B-E2FB-4B4F-95F2-63D57BE05F06}" dt="2024-05-16T06:36:52.671" v="2057" actId="1076"/>
          <ac:picMkLst>
            <pc:docMk/>
            <pc:sldMk cId="905171604" sldId="443"/>
            <ac:picMk id="5" creationId="{CD4A5A39-8802-A02F-D6A6-A3FE9AF5D0A8}"/>
          </ac:picMkLst>
        </pc:picChg>
        <pc:picChg chg="add mod">
          <ac:chgData name="Isai Fararoni Ramírez" userId="c097e92a-e3d2-4690-a84e-7377fe7461ff" providerId="ADAL" clId="{2E48445B-E2FB-4B4F-95F2-63D57BE05F06}" dt="2024-05-16T06:37:20.993" v="2061" actId="14100"/>
          <ac:picMkLst>
            <pc:docMk/>
            <pc:sldMk cId="905171604" sldId="443"/>
            <ac:picMk id="9" creationId="{C34D4C59-700F-1476-EDF2-FBBDBC0E9A90}"/>
          </ac:picMkLst>
        </pc:picChg>
      </pc:sldChg>
      <pc:sldChg chg="addSp delSp modSp new mod modNotesTx">
        <pc:chgData name="Isai Fararoni Ramírez" userId="c097e92a-e3d2-4690-a84e-7377fe7461ff" providerId="ADAL" clId="{2E48445B-E2FB-4B4F-95F2-63D57BE05F06}" dt="2024-05-16T06:41:15.844" v="2100" actId="1076"/>
        <pc:sldMkLst>
          <pc:docMk/>
          <pc:sldMk cId="898705852" sldId="444"/>
        </pc:sldMkLst>
        <pc:spChg chg="del">
          <ac:chgData name="Isai Fararoni Ramírez" userId="c097e92a-e3d2-4690-a84e-7377fe7461ff" providerId="ADAL" clId="{2E48445B-E2FB-4B4F-95F2-63D57BE05F06}" dt="2024-05-16T06:37:54.507" v="2070"/>
          <ac:spMkLst>
            <pc:docMk/>
            <pc:sldMk cId="898705852" sldId="444"/>
            <ac:spMk id="2" creationId="{1FD108FB-814D-B422-D76B-EC07B55B4BCA}"/>
          </ac:spMkLst>
        </pc:spChg>
        <pc:spChg chg="add mod">
          <ac:chgData name="Isai Fararoni Ramírez" userId="c097e92a-e3d2-4690-a84e-7377fe7461ff" providerId="ADAL" clId="{2E48445B-E2FB-4B4F-95F2-63D57BE05F06}" dt="2024-05-16T06:38:24.892" v="2086" actId="14100"/>
          <ac:spMkLst>
            <pc:docMk/>
            <pc:sldMk cId="898705852" sldId="444"/>
            <ac:spMk id="3" creationId="{EA0C9767-24B6-0840-FB0B-4B51E8E91AE6}"/>
          </ac:spMkLst>
        </pc:spChg>
        <pc:picChg chg="add mod">
          <ac:chgData name="Isai Fararoni Ramírez" userId="c097e92a-e3d2-4690-a84e-7377fe7461ff" providerId="ADAL" clId="{2E48445B-E2FB-4B4F-95F2-63D57BE05F06}" dt="2024-05-16T06:41:15.844" v="2100" actId="1076"/>
          <ac:picMkLst>
            <pc:docMk/>
            <pc:sldMk cId="898705852" sldId="444"/>
            <ac:picMk id="5" creationId="{D008269A-BDB1-5249-DF4D-749F9B3BCFFF}"/>
          </ac:picMkLst>
        </pc:picChg>
      </pc:sldChg>
      <pc:sldChg chg="addSp delSp modSp new mod modNotesTx">
        <pc:chgData name="Isai Fararoni Ramírez" userId="c097e92a-e3d2-4690-a84e-7377fe7461ff" providerId="ADAL" clId="{2E48445B-E2FB-4B4F-95F2-63D57BE05F06}" dt="2024-05-16T06:53:19.332" v="2243" actId="478"/>
        <pc:sldMkLst>
          <pc:docMk/>
          <pc:sldMk cId="760809319" sldId="445"/>
        </pc:sldMkLst>
        <pc:spChg chg="mod">
          <ac:chgData name="Isai Fararoni Ramírez" userId="c097e92a-e3d2-4690-a84e-7377fe7461ff" providerId="ADAL" clId="{2E48445B-E2FB-4B4F-95F2-63D57BE05F06}" dt="2024-05-16T06:44:52.677" v="2176" actId="20577"/>
          <ac:spMkLst>
            <pc:docMk/>
            <pc:sldMk cId="760809319" sldId="445"/>
            <ac:spMk id="2" creationId="{7E61004B-AD4C-3BA6-25C3-645048DD56DC}"/>
          </ac:spMkLst>
        </pc:spChg>
        <pc:spChg chg="add mod">
          <ac:chgData name="Isai Fararoni Ramírez" userId="c097e92a-e3d2-4690-a84e-7377fe7461ff" providerId="ADAL" clId="{2E48445B-E2FB-4B4F-95F2-63D57BE05F06}" dt="2024-05-16T06:48:43.412" v="2206" actId="1076"/>
          <ac:spMkLst>
            <pc:docMk/>
            <pc:sldMk cId="760809319" sldId="445"/>
            <ac:spMk id="6" creationId="{2D44EA61-C973-7EAB-80F8-9E95B84A270D}"/>
          </ac:spMkLst>
        </pc:spChg>
        <pc:spChg chg="add mod">
          <ac:chgData name="Isai Fararoni Ramírez" userId="c097e92a-e3d2-4690-a84e-7377fe7461ff" providerId="ADAL" clId="{2E48445B-E2FB-4B4F-95F2-63D57BE05F06}" dt="2024-05-16T06:51:04.490" v="2220" actId="1076"/>
          <ac:spMkLst>
            <pc:docMk/>
            <pc:sldMk cId="760809319" sldId="445"/>
            <ac:spMk id="8" creationId="{2877AEDC-7DF7-8ECA-6BA7-D74A6A07F039}"/>
          </ac:spMkLst>
        </pc:spChg>
        <pc:spChg chg="add mod">
          <ac:chgData name="Isai Fararoni Ramírez" userId="c097e92a-e3d2-4690-a84e-7377fe7461ff" providerId="ADAL" clId="{2E48445B-E2FB-4B4F-95F2-63D57BE05F06}" dt="2024-05-16T06:51:40.005" v="2240" actId="20577"/>
          <ac:spMkLst>
            <pc:docMk/>
            <pc:sldMk cId="760809319" sldId="445"/>
            <ac:spMk id="9" creationId="{C76D9F4A-62CF-776F-9A67-16178EC73F26}"/>
          </ac:spMkLst>
        </pc:spChg>
        <pc:spChg chg="add del mod">
          <ac:chgData name="Isai Fararoni Ramírez" userId="c097e92a-e3d2-4690-a84e-7377fe7461ff" providerId="ADAL" clId="{2E48445B-E2FB-4B4F-95F2-63D57BE05F06}" dt="2024-05-16T06:53:19.332" v="2243" actId="478"/>
          <ac:spMkLst>
            <pc:docMk/>
            <pc:sldMk cId="760809319" sldId="445"/>
            <ac:spMk id="10" creationId="{92B8C847-B0DA-D929-86B7-AE0E76361FB4}"/>
          </ac:spMkLst>
        </pc:spChg>
        <pc:picChg chg="add mod">
          <ac:chgData name="Isai Fararoni Ramírez" userId="c097e92a-e3d2-4690-a84e-7377fe7461ff" providerId="ADAL" clId="{2E48445B-E2FB-4B4F-95F2-63D57BE05F06}" dt="2024-05-16T06:51:22.040" v="2223" actId="1076"/>
          <ac:picMkLst>
            <pc:docMk/>
            <pc:sldMk cId="760809319" sldId="445"/>
            <ac:picMk id="4" creationId="{1289D60D-5B58-26D5-32C2-32B2ACA41C3F}"/>
          </ac:picMkLst>
        </pc:picChg>
      </pc:sldChg>
      <pc:sldChg chg="addSp modSp new mod">
        <pc:chgData name="Isai Fararoni Ramírez" userId="c097e92a-e3d2-4690-a84e-7377fe7461ff" providerId="ADAL" clId="{2E48445B-E2FB-4B4F-95F2-63D57BE05F06}" dt="2024-05-16T18:01:42.827" v="2584" actId="14100"/>
        <pc:sldMkLst>
          <pc:docMk/>
          <pc:sldMk cId="2486930145" sldId="446"/>
        </pc:sldMkLst>
        <pc:picChg chg="add mod">
          <ac:chgData name="Isai Fararoni Ramírez" userId="c097e92a-e3d2-4690-a84e-7377fe7461ff" providerId="ADAL" clId="{2E48445B-E2FB-4B4F-95F2-63D57BE05F06}" dt="2024-05-16T18:01:42.827" v="2584" actId="14100"/>
          <ac:picMkLst>
            <pc:docMk/>
            <pc:sldMk cId="2486930145" sldId="446"/>
            <ac:picMk id="4" creationId="{A3D1A0BD-0572-E594-E0DA-A0674C95D9A8}"/>
          </ac:picMkLst>
        </pc:picChg>
      </pc:sldChg>
      <pc:sldChg chg="addSp delSp modSp add mod modNotesTx">
        <pc:chgData name="Isai Fararoni Ramírez" userId="c097e92a-e3d2-4690-a84e-7377fe7461ff" providerId="ADAL" clId="{2E48445B-E2FB-4B4F-95F2-63D57BE05F06}" dt="2024-05-16T06:45:03.093" v="2177" actId="1076"/>
        <pc:sldMkLst>
          <pc:docMk/>
          <pc:sldMk cId="2266179544" sldId="447"/>
        </pc:sldMkLst>
        <pc:spChg chg="mod">
          <ac:chgData name="Isai Fararoni Ramírez" userId="c097e92a-e3d2-4690-a84e-7377fe7461ff" providerId="ADAL" clId="{2E48445B-E2FB-4B4F-95F2-63D57BE05F06}" dt="2024-05-16T06:45:03.093" v="2177" actId="1076"/>
          <ac:spMkLst>
            <pc:docMk/>
            <pc:sldMk cId="2266179544" sldId="447"/>
            <ac:spMk id="3" creationId="{EA0C9767-24B6-0840-FB0B-4B51E8E91AE6}"/>
          </ac:spMkLst>
        </pc:spChg>
        <pc:spChg chg="add mod">
          <ac:chgData name="Isai Fararoni Ramírez" userId="c097e92a-e3d2-4690-a84e-7377fe7461ff" providerId="ADAL" clId="{2E48445B-E2FB-4B4F-95F2-63D57BE05F06}" dt="2024-05-16T06:43:39.968" v="2135" actId="122"/>
          <ac:spMkLst>
            <pc:docMk/>
            <pc:sldMk cId="2266179544" sldId="447"/>
            <ac:spMk id="7" creationId="{33E47155-2CF2-31D7-3656-AFBD1657B8A9}"/>
          </ac:spMkLst>
        </pc:spChg>
        <pc:picChg chg="add mod">
          <ac:chgData name="Isai Fararoni Ramírez" userId="c097e92a-e3d2-4690-a84e-7377fe7461ff" providerId="ADAL" clId="{2E48445B-E2FB-4B4F-95F2-63D57BE05F06}" dt="2024-05-16T06:43:32.909" v="2132" actId="1076"/>
          <ac:picMkLst>
            <pc:docMk/>
            <pc:sldMk cId="2266179544" sldId="447"/>
            <ac:picMk id="4" creationId="{F4CFD76A-4353-3BFE-6F36-82533312C62D}"/>
          </ac:picMkLst>
        </pc:picChg>
        <pc:picChg chg="del">
          <ac:chgData name="Isai Fararoni Ramírez" userId="c097e92a-e3d2-4690-a84e-7377fe7461ff" providerId="ADAL" clId="{2E48445B-E2FB-4B4F-95F2-63D57BE05F06}" dt="2024-05-16T06:41:21.990" v="2102" actId="478"/>
          <ac:picMkLst>
            <pc:docMk/>
            <pc:sldMk cId="2266179544" sldId="447"/>
            <ac:picMk id="5" creationId="{D008269A-BDB1-5249-DF4D-749F9B3BCFFF}"/>
          </ac:picMkLst>
        </pc:picChg>
      </pc:sldChg>
      <pc:sldChg chg="modSp add mod">
        <pc:chgData name="Isai Fararoni Ramírez" userId="c097e92a-e3d2-4690-a84e-7377fe7461ff" providerId="ADAL" clId="{2E48445B-E2FB-4B4F-95F2-63D57BE05F06}" dt="2024-05-16T08:16:47.435" v="2257" actId="6549"/>
        <pc:sldMkLst>
          <pc:docMk/>
          <pc:sldMk cId="3925302282" sldId="448"/>
        </pc:sldMkLst>
        <pc:spChg chg="mod">
          <ac:chgData name="Isai Fararoni Ramírez" userId="c097e92a-e3d2-4690-a84e-7377fe7461ff" providerId="ADAL" clId="{2E48445B-E2FB-4B4F-95F2-63D57BE05F06}" dt="2024-05-16T08:16:47.435" v="2257" actId="6549"/>
          <ac:spMkLst>
            <pc:docMk/>
            <pc:sldMk cId="3925302282" sldId="448"/>
            <ac:spMk id="4" creationId="{231451A9-C471-13CE-1C72-E08C5E3834ED}"/>
          </ac:spMkLst>
        </pc:spChg>
      </pc:sldChg>
      <pc:sldChg chg="modSp add mod">
        <pc:chgData name="Isai Fararoni Ramírez" userId="c097e92a-e3d2-4690-a84e-7377fe7461ff" providerId="ADAL" clId="{2E48445B-E2FB-4B4F-95F2-63D57BE05F06}" dt="2024-05-16T08:17:36.248" v="2287" actId="20577"/>
        <pc:sldMkLst>
          <pc:docMk/>
          <pc:sldMk cId="2448082114" sldId="449"/>
        </pc:sldMkLst>
        <pc:spChg chg="mod">
          <ac:chgData name="Isai Fararoni Ramírez" userId="c097e92a-e3d2-4690-a84e-7377fe7461ff" providerId="ADAL" clId="{2E48445B-E2FB-4B4F-95F2-63D57BE05F06}" dt="2024-05-16T08:17:36.248" v="2287" actId="20577"/>
          <ac:spMkLst>
            <pc:docMk/>
            <pc:sldMk cId="2448082114" sldId="449"/>
            <ac:spMk id="4" creationId="{231451A9-C471-13CE-1C72-E08C5E3834ED}"/>
          </ac:spMkLst>
        </pc:spChg>
      </pc:sldChg>
      <pc:sldChg chg="modSp add mod">
        <pc:chgData name="Isai Fararoni Ramírez" userId="c097e92a-e3d2-4690-a84e-7377fe7461ff" providerId="ADAL" clId="{2E48445B-E2FB-4B4F-95F2-63D57BE05F06}" dt="2024-05-16T08:17:12.841" v="2270" actId="20577"/>
        <pc:sldMkLst>
          <pc:docMk/>
          <pc:sldMk cId="1281166829" sldId="450"/>
        </pc:sldMkLst>
        <pc:spChg chg="mod">
          <ac:chgData name="Isai Fararoni Ramírez" userId="c097e92a-e3d2-4690-a84e-7377fe7461ff" providerId="ADAL" clId="{2E48445B-E2FB-4B4F-95F2-63D57BE05F06}" dt="2024-05-16T08:17:12.841" v="2270" actId="20577"/>
          <ac:spMkLst>
            <pc:docMk/>
            <pc:sldMk cId="1281166829" sldId="450"/>
            <ac:spMk id="7" creationId="{5BF0EA4F-663D-BB79-03E6-05684EDF5B7B}"/>
          </ac:spMkLst>
        </pc:spChg>
      </pc:sldChg>
      <pc:sldChg chg="new del">
        <pc:chgData name="Isai Fararoni Ramírez" userId="c097e92a-e3d2-4690-a84e-7377fe7461ff" providerId="ADAL" clId="{2E48445B-E2FB-4B4F-95F2-63D57BE05F06}" dt="2024-05-18T06:18:46.259" v="2585" actId="47"/>
        <pc:sldMkLst>
          <pc:docMk/>
          <pc:sldMk cId="1875558164" sldId="451"/>
        </pc:sldMkLst>
      </pc:sldChg>
      <pc:sldChg chg="new del">
        <pc:chgData name="Isai Fararoni Ramírez" userId="c097e92a-e3d2-4690-a84e-7377fe7461ff" providerId="ADAL" clId="{2E48445B-E2FB-4B4F-95F2-63D57BE05F06}" dt="2024-05-18T06:18:46.259" v="2585" actId="47"/>
        <pc:sldMkLst>
          <pc:docMk/>
          <pc:sldMk cId="1031961426" sldId="452"/>
        </pc:sldMkLst>
      </pc:sldChg>
      <pc:sldChg chg="new del">
        <pc:chgData name="Isai Fararoni Ramírez" userId="c097e92a-e3d2-4690-a84e-7377fe7461ff" providerId="ADAL" clId="{2E48445B-E2FB-4B4F-95F2-63D57BE05F06}" dt="2024-05-18T06:18:46.259" v="2585" actId="47"/>
        <pc:sldMkLst>
          <pc:docMk/>
          <pc:sldMk cId="175714895" sldId="453"/>
        </pc:sldMkLst>
      </pc:sldChg>
      <pc:sldChg chg="new del">
        <pc:chgData name="Isai Fararoni Ramírez" userId="c097e92a-e3d2-4690-a84e-7377fe7461ff" providerId="ADAL" clId="{2E48445B-E2FB-4B4F-95F2-63D57BE05F06}" dt="2024-05-18T06:18:46.259" v="2585" actId="47"/>
        <pc:sldMkLst>
          <pc:docMk/>
          <pc:sldMk cId="2708978637" sldId="454"/>
        </pc:sldMkLst>
      </pc:sldChg>
      <pc:sldChg chg="new del">
        <pc:chgData name="Isai Fararoni Ramírez" userId="c097e92a-e3d2-4690-a84e-7377fe7461ff" providerId="ADAL" clId="{2E48445B-E2FB-4B4F-95F2-63D57BE05F06}" dt="2024-05-18T06:18:46.259" v="2585" actId="47"/>
        <pc:sldMkLst>
          <pc:docMk/>
          <pc:sldMk cId="1698139896" sldId="455"/>
        </pc:sldMkLst>
      </pc:sldChg>
      <pc:sldChg chg="modSp add mod">
        <pc:chgData name="Isai Fararoni Ramírez" userId="c097e92a-e3d2-4690-a84e-7377fe7461ff" providerId="ADAL" clId="{2E48445B-E2FB-4B4F-95F2-63D57BE05F06}" dt="2024-05-16T16:38:33.144" v="2335" actId="20577"/>
        <pc:sldMkLst>
          <pc:docMk/>
          <pc:sldMk cId="1825706218" sldId="456"/>
        </pc:sldMkLst>
        <pc:spChg chg="mod">
          <ac:chgData name="Isai Fararoni Ramírez" userId="c097e92a-e3d2-4690-a84e-7377fe7461ff" providerId="ADAL" clId="{2E48445B-E2FB-4B4F-95F2-63D57BE05F06}" dt="2024-05-16T16:38:33.144" v="2335" actId="20577"/>
          <ac:spMkLst>
            <pc:docMk/>
            <pc:sldMk cId="1825706218" sldId="456"/>
            <ac:spMk id="7" creationId="{5BF0EA4F-663D-BB79-03E6-05684EDF5B7B}"/>
          </ac:spMkLst>
        </pc:spChg>
      </pc:sldChg>
      <pc:sldChg chg="addSp delSp modSp add mod modAnim modNotesTx">
        <pc:chgData name="Isai Fararoni Ramírez" userId="c097e92a-e3d2-4690-a84e-7377fe7461ff" providerId="ADAL" clId="{2E48445B-E2FB-4B4F-95F2-63D57BE05F06}" dt="2024-05-16T16:52:53.948" v="2435" actId="21"/>
        <pc:sldMkLst>
          <pc:docMk/>
          <pc:sldMk cId="3608069470" sldId="457"/>
        </pc:sldMkLst>
        <pc:spChg chg="mod">
          <ac:chgData name="Isai Fararoni Ramírez" userId="c097e92a-e3d2-4690-a84e-7377fe7461ff" providerId="ADAL" clId="{2E48445B-E2FB-4B4F-95F2-63D57BE05F06}" dt="2024-05-16T16:39:37.803" v="2340" actId="20577"/>
          <ac:spMkLst>
            <pc:docMk/>
            <pc:sldMk cId="3608069470" sldId="457"/>
            <ac:spMk id="2" creationId="{43B3594F-14DE-E5D2-5D43-200141A8836F}"/>
          </ac:spMkLst>
        </pc:spChg>
        <pc:spChg chg="add">
          <ac:chgData name="Isai Fararoni Ramírez" userId="c097e92a-e3d2-4690-a84e-7377fe7461ff" providerId="ADAL" clId="{2E48445B-E2FB-4B4F-95F2-63D57BE05F06}" dt="2024-05-16T16:38:41.307" v="2336"/>
          <ac:spMkLst>
            <pc:docMk/>
            <pc:sldMk cId="3608069470" sldId="457"/>
            <ac:spMk id="3" creationId="{AE85766D-A99F-0E8B-4164-5607C7589451}"/>
          </ac:spMkLst>
        </pc:spChg>
        <pc:picChg chg="add mod">
          <ac:chgData name="Isai Fararoni Ramírez" userId="c097e92a-e3d2-4690-a84e-7377fe7461ff" providerId="ADAL" clId="{2E48445B-E2FB-4B4F-95F2-63D57BE05F06}" dt="2024-05-16T16:40:10.347" v="2348" actId="14100"/>
          <ac:picMkLst>
            <pc:docMk/>
            <pc:sldMk cId="3608069470" sldId="457"/>
            <ac:picMk id="5" creationId="{4FFB8AEF-CE5E-B3E1-8260-65EC46997284}"/>
          </ac:picMkLst>
        </pc:picChg>
        <pc:picChg chg="add del mod">
          <ac:chgData name="Isai Fararoni Ramírez" userId="c097e92a-e3d2-4690-a84e-7377fe7461ff" providerId="ADAL" clId="{2E48445B-E2FB-4B4F-95F2-63D57BE05F06}" dt="2024-05-16T16:49:05.700" v="2414" actId="21"/>
          <ac:picMkLst>
            <pc:docMk/>
            <pc:sldMk cId="3608069470" sldId="457"/>
            <ac:picMk id="10" creationId="{72EA2C6D-8349-A2C8-79AE-ADDFDAD4E82B}"/>
          </ac:picMkLst>
        </pc:picChg>
        <pc:picChg chg="add del mod">
          <ac:chgData name="Isai Fararoni Ramírez" userId="c097e92a-e3d2-4690-a84e-7377fe7461ff" providerId="ADAL" clId="{2E48445B-E2FB-4B4F-95F2-63D57BE05F06}" dt="2024-05-16T16:52:53.948" v="2435" actId="21"/>
          <ac:picMkLst>
            <pc:docMk/>
            <pc:sldMk cId="3608069470" sldId="457"/>
            <ac:picMk id="11" creationId="{72EA2C6D-8349-A2C8-79AE-ADDFDAD4E82B}"/>
          </ac:picMkLst>
        </pc:picChg>
        <pc:cxnChg chg="add mod">
          <ac:chgData name="Isai Fararoni Ramírez" userId="c097e92a-e3d2-4690-a84e-7377fe7461ff" providerId="ADAL" clId="{2E48445B-E2FB-4B4F-95F2-63D57BE05F06}" dt="2024-05-16T16:42:12.518" v="2350" actId="208"/>
          <ac:cxnSpMkLst>
            <pc:docMk/>
            <pc:sldMk cId="3608069470" sldId="457"/>
            <ac:cxnSpMk id="7" creationId="{22A240FF-422E-CACB-8D71-DF890B0B7D3A}"/>
          </ac:cxnSpMkLst>
        </pc:cxnChg>
        <pc:cxnChg chg="add mod">
          <ac:chgData name="Isai Fararoni Ramírez" userId="c097e92a-e3d2-4690-a84e-7377fe7461ff" providerId="ADAL" clId="{2E48445B-E2FB-4B4F-95F2-63D57BE05F06}" dt="2024-05-16T16:45:00.408" v="2362" actId="1076"/>
          <ac:cxnSpMkLst>
            <pc:docMk/>
            <pc:sldMk cId="3608069470" sldId="457"/>
            <ac:cxnSpMk id="8" creationId="{B6A2BC93-FDD3-516A-D612-DA4FCF4CDDC3}"/>
          </ac:cxnSpMkLst>
        </pc:cxnChg>
        <pc:cxnChg chg="add mod">
          <ac:chgData name="Isai Fararoni Ramírez" userId="c097e92a-e3d2-4690-a84e-7377fe7461ff" providerId="ADAL" clId="{2E48445B-E2FB-4B4F-95F2-63D57BE05F06}" dt="2024-05-16T16:45:12.336" v="2364" actId="1076"/>
          <ac:cxnSpMkLst>
            <pc:docMk/>
            <pc:sldMk cId="3608069470" sldId="457"/>
            <ac:cxnSpMk id="9" creationId="{A3CB1147-62C3-D0FF-4676-5E9D5954D461}"/>
          </ac:cxnSpMkLst>
        </pc:cxnChg>
      </pc:sldChg>
      <pc:sldChg chg="addSp delSp modSp new mod modNotesTx">
        <pc:chgData name="Isai Fararoni Ramírez" userId="c097e92a-e3d2-4690-a84e-7377fe7461ff" providerId="ADAL" clId="{2E48445B-E2FB-4B4F-95F2-63D57BE05F06}" dt="2024-05-16T16:55:11.730" v="2458" actId="21"/>
        <pc:sldMkLst>
          <pc:docMk/>
          <pc:sldMk cId="3846890284" sldId="458"/>
        </pc:sldMkLst>
        <pc:spChg chg="mod">
          <ac:chgData name="Isai Fararoni Ramírez" userId="c097e92a-e3d2-4690-a84e-7377fe7461ff" providerId="ADAL" clId="{2E48445B-E2FB-4B4F-95F2-63D57BE05F06}" dt="2024-05-16T16:48:34.985" v="2406"/>
          <ac:spMkLst>
            <pc:docMk/>
            <pc:sldMk cId="3846890284" sldId="458"/>
            <ac:spMk id="2" creationId="{6E1D87E9-F911-D4F6-9872-C66F0EF83E84}"/>
          </ac:spMkLst>
        </pc:spChg>
        <pc:picChg chg="add del mod">
          <ac:chgData name="Isai Fararoni Ramírez" userId="c097e92a-e3d2-4690-a84e-7377fe7461ff" providerId="ADAL" clId="{2E48445B-E2FB-4B4F-95F2-63D57BE05F06}" dt="2024-05-16T16:48:55.759" v="2410" actId="21"/>
          <ac:picMkLst>
            <pc:docMk/>
            <pc:sldMk cId="3846890284" sldId="458"/>
            <ac:picMk id="4" creationId="{72EA2C6D-8349-A2C8-79AE-ADDFDAD4E82B}"/>
          </ac:picMkLst>
        </pc:picChg>
        <pc:picChg chg="add del mod">
          <ac:chgData name="Isai Fararoni Ramírez" userId="c097e92a-e3d2-4690-a84e-7377fe7461ff" providerId="ADAL" clId="{2E48445B-E2FB-4B4F-95F2-63D57BE05F06}" dt="2024-05-16T16:55:11.730" v="2458" actId="21"/>
          <ac:picMkLst>
            <pc:docMk/>
            <pc:sldMk cId="3846890284" sldId="458"/>
            <ac:picMk id="5" creationId="{CCDFFF33-EEB8-4EB7-EB54-54FF535F91D9}"/>
          </ac:picMkLst>
        </pc:picChg>
        <pc:picChg chg="add del mod">
          <ac:chgData name="Isai Fararoni Ramírez" userId="c097e92a-e3d2-4690-a84e-7377fe7461ff" providerId="ADAL" clId="{2E48445B-E2FB-4B4F-95F2-63D57BE05F06}" dt="2024-05-16T16:52:17.047" v="2416" actId="21"/>
          <ac:picMkLst>
            <pc:docMk/>
            <pc:sldMk cId="3846890284" sldId="458"/>
            <ac:picMk id="10" creationId="{72EA2C6D-8349-A2C8-79AE-ADDFDAD4E82B}"/>
          </ac:picMkLst>
        </pc:picChg>
        <pc:picChg chg="add mod">
          <ac:chgData name="Isai Fararoni Ramírez" userId="c097e92a-e3d2-4690-a84e-7377fe7461ff" providerId="ADAL" clId="{2E48445B-E2FB-4B4F-95F2-63D57BE05F06}" dt="2024-05-16T16:52:54.941" v="2436"/>
          <ac:picMkLst>
            <pc:docMk/>
            <pc:sldMk cId="3846890284" sldId="458"/>
            <ac:picMk id="11" creationId="{72EA2C6D-8349-A2C8-79AE-ADDFDAD4E82B}"/>
          </ac:picMkLst>
        </pc:picChg>
      </pc:sldChg>
      <pc:sldChg chg="addSp delSp modSp new mod modNotesTx">
        <pc:chgData name="Isai Fararoni Ramírez" userId="c097e92a-e3d2-4690-a84e-7377fe7461ff" providerId="ADAL" clId="{2E48445B-E2FB-4B4F-95F2-63D57BE05F06}" dt="2024-05-16T16:56:44.890" v="2476"/>
        <pc:sldMkLst>
          <pc:docMk/>
          <pc:sldMk cId="1204661914" sldId="459"/>
        </pc:sldMkLst>
        <pc:spChg chg="mod">
          <ac:chgData name="Isai Fararoni Ramírez" userId="c097e92a-e3d2-4690-a84e-7377fe7461ff" providerId="ADAL" clId="{2E48445B-E2FB-4B4F-95F2-63D57BE05F06}" dt="2024-05-16T16:55:24.053" v="2460"/>
          <ac:spMkLst>
            <pc:docMk/>
            <pc:sldMk cId="1204661914" sldId="459"/>
            <ac:spMk id="2" creationId="{45E3AA72-23FA-F709-C470-27FBBD98D4F9}"/>
          </ac:spMkLst>
        </pc:spChg>
        <pc:picChg chg="add del">
          <ac:chgData name="Isai Fararoni Ramírez" userId="c097e92a-e3d2-4690-a84e-7377fe7461ff" providerId="ADAL" clId="{2E48445B-E2FB-4B4F-95F2-63D57BE05F06}" dt="2024-05-16T16:54:39.435" v="2439" actId="21"/>
          <ac:picMkLst>
            <pc:docMk/>
            <pc:sldMk cId="1204661914" sldId="459"/>
            <ac:picMk id="4" creationId="{CCDFFF33-EEB8-4EB7-EB54-54FF535F91D9}"/>
          </ac:picMkLst>
        </pc:picChg>
        <pc:picChg chg="add mod">
          <ac:chgData name="Isai Fararoni Ramírez" userId="c097e92a-e3d2-4690-a84e-7377fe7461ff" providerId="ADAL" clId="{2E48445B-E2FB-4B4F-95F2-63D57BE05F06}" dt="2024-05-16T16:55:12.849" v="2459"/>
          <ac:picMkLst>
            <pc:docMk/>
            <pc:sldMk cId="1204661914" sldId="459"/>
            <ac:picMk id="5" creationId="{CCDFFF33-EEB8-4EB7-EB54-54FF535F91D9}"/>
          </ac:picMkLst>
        </pc:picChg>
      </pc:sldChg>
      <pc:sldChg chg="addSp modSp new mod modNotesTx">
        <pc:chgData name="Isai Fararoni Ramírez" userId="c097e92a-e3d2-4690-a84e-7377fe7461ff" providerId="ADAL" clId="{2E48445B-E2FB-4B4F-95F2-63D57BE05F06}" dt="2024-05-16T16:59:38.583" v="2495" actId="20577"/>
        <pc:sldMkLst>
          <pc:docMk/>
          <pc:sldMk cId="1038025361" sldId="460"/>
        </pc:sldMkLst>
        <pc:spChg chg="mod">
          <ac:chgData name="Isai Fararoni Ramírez" userId="c097e92a-e3d2-4690-a84e-7377fe7461ff" providerId="ADAL" clId="{2E48445B-E2FB-4B4F-95F2-63D57BE05F06}" dt="2024-05-16T16:59:23.858" v="2486" actId="207"/>
          <ac:spMkLst>
            <pc:docMk/>
            <pc:sldMk cId="1038025361" sldId="460"/>
            <ac:spMk id="2" creationId="{459DB52A-1566-D8D9-D028-A2A3BF228ED7}"/>
          </ac:spMkLst>
        </pc:spChg>
        <pc:picChg chg="add mod">
          <ac:chgData name="Isai Fararoni Ramírez" userId="c097e92a-e3d2-4690-a84e-7377fe7461ff" providerId="ADAL" clId="{2E48445B-E2FB-4B4F-95F2-63D57BE05F06}" dt="2024-05-16T16:59:18.192" v="2485" actId="1076"/>
          <ac:picMkLst>
            <pc:docMk/>
            <pc:sldMk cId="1038025361" sldId="460"/>
            <ac:picMk id="4" creationId="{CA36A175-8955-0CE5-8CFE-ACB1AC0F3D63}"/>
          </ac:picMkLst>
        </pc:picChg>
      </pc:sldChg>
      <pc:sldChg chg="addSp delSp modSp new mod">
        <pc:chgData name="Isai Fararoni Ramírez" userId="c097e92a-e3d2-4690-a84e-7377fe7461ff" providerId="ADAL" clId="{2E48445B-E2FB-4B4F-95F2-63D57BE05F06}" dt="2024-05-16T17:51:38.270" v="2507" actId="21"/>
        <pc:sldMkLst>
          <pc:docMk/>
          <pc:sldMk cId="914455259" sldId="461"/>
        </pc:sldMkLst>
        <pc:picChg chg="add mod">
          <ac:chgData name="Isai Fararoni Ramírez" userId="c097e92a-e3d2-4690-a84e-7377fe7461ff" providerId="ADAL" clId="{2E48445B-E2FB-4B4F-95F2-63D57BE05F06}" dt="2024-05-16T17:04:13.576" v="2498" actId="14100"/>
          <ac:picMkLst>
            <pc:docMk/>
            <pc:sldMk cId="914455259" sldId="461"/>
            <ac:picMk id="4" creationId="{4989C5B3-FC21-B05A-FC34-AD7077DE921F}"/>
          </ac:picMkLst>
        </pc:picChg>
        <pc:picChg chg="add del mod">
          <ac:chgData name="Isai Fararoni Ramírez" userId="c097e92a-e3d2-4690-a84e-7377fe7461ff" providerId="ADAL" clId="{2E48445B-E2FB-4B4F-95F2-63D57BE05F06}" dt="2024-05-16T17:51:38.270" v="2507" actId="21"/>
          <ac:picMkLst>
            <pc:docMk/>
            <pc:sldMk cId="914455259" sldId="461"/>
            <ac:picMk id="6" creationId="{6594B5E1-0625-9286-B125-9C6B3FA041AE}"/>
          </ac:picMkLst>
        </pc:picChg>
      </pc:sldChg>
      <pc:sldChg chg="addSp modSp new">
        <pc:chgData name="Isai Fararoni Ramírez" userId="c097e92a-e3d2-4690-a84e-7377fe7461ff" providerId="ADAL" clId="{2E48445B-E2FB-4B4F-95F2-63D57BE05F06}" dt="2024-05-16T17:51:41.371" v="2508"/>
        <pc:sldMkLst>
          <pc:docMk/>
          <pc:sldMk cId="838718417" sldId="462"/>
        </pc:sldMkLst>
        <pc:picChg chg="add mod">
          <ac:chgData name="Isai Fararoni Ramírez" userId="c097e92a-e3d2-4690-a84e-7377fe7461ff" providerId="ADAL" clId="{2E48445B-E2FB-4B4F-95F2-63D57BE05F06}" dt="2024-05-16T17:51:41.371" v="2508"/>
          <ac:picMkLst>
            <pc:docMk/>
            <pc:sldMk cId="838718417" sldId="462"/>
            <ac:picMk id="6" creationId="{6594B5E1-0625-9286-B125-9C6B3FA041AE}"/>
          </ac:picMkLst>
        </pc:picChg>
      </pc:sldChg>
      <pc:sldChg chg="addSp delSp modSp new mod modClrScheme chgLayout">
        <pc:chgData name="Isai Fararoni Ramírez" userId="c097e92a-e3d2-4690-a84e-7377fe7461ff" providerId="ADAL" clId="{2E48445B-E2FB-4B4F-95F2-63D57BE05F06}" dt="2024-05-16T16:48:04.726" v="2405" actId="14100"/>
        <pc:sldMkLst>
          <pc:docMk/>
          <pc:sldMk cId="3298350959" sldId="463"/>
        </pc:sldMkLst>
        <pc:spChg chg="del mod ord">
          <ac:chgData name="Isai Fararoni Ramírez" userId="c097e92a-e3d2-4690-a84e-7377fe7461ff" providerId="ADAL" clId="{2E48445B-E2FB-4B4F-95F2-63D57BE05F06}" dt="2024-05-16T16:47:05.808" v="2371" actId="700"/>
          <ac:spMkLst>
            <pc:docMk/>
            <pc:sldMk cId="3298350959" sldId="463"/>
            <ac:spMk id="2" creationId="{1FE70BC2-ADDC-6EA2-7A6B-C7EA8FB63E2F}"/>
          </ac:spMkLst>
        </pc:spChg>
        <pc:spChg chg="add mod ord">
          <ac:chgData name="Isai Fararoni Ramírez" userId="c097e92a-e3d2-4690-a84e-7377fe7461ff" providerId="ADAL" clId="{2E48445B-E2FB-4B4F-95F2-63D57BE05F06}" dt="2024-05-16T16:47:19.867" v="2398" actId="20577"/>
          <ac:spMkLst>
            <pc:docMk/>
            <pc:sldMk cId="3298350959" sldId="463"/>
            <ac:spMk id="5" creationId="{453A5A30-7608-C0A5-5A5A-00A3A5A5C8E3}"/>
          </ac:spMkLst>
        </pc:spChg>
        <pc:picChg chg="add mod">
          <ac:chgData name="Isai Fararoni Ramírez" userId="c097e92a-e3d2-4690-a84e-7377fe7461ff" providerId="ADAL" clId="{2E48445B-E2FB-4B4F-95F2-63D57BE05F06}" dt="2024-05-16T16:47:56.075" v="2402" actId="1076"/>
          <ac:picMkLst>
            <pc:docMk/>
            <pc:sldMk cId="3298350959" sldId="463"/>
            <ac:picMk id="4" creationId="{11B3C007-048A-AAD8-6408-B285612DA649}"/>
          </ac:picMkLst>
        </pc:picChg>
        <pc:picChg chg="add mod">
          <ac:chgData name="Isai Fararoni Ramírez" userId="c097e92a-e3d2-4690-a84e-7377fe7461ff" providerId="ADAL" clId="{2E48445B-E2FB-4B4F-95F2-63D57BE05F06}" dt="2024-05-16T16:48:04.726" v="2405" actId="14100"/>
          <ac:picMkLst>
            <pc:docMk/>
            <pc:sldMk cId="3298350959" sldId="463"/>
            <ac:picMk id="7" creationId="{D2791DC7-6406-9516-D424-20F4050F6973}"/>
          </ac:picMkLst>
        </pc:picChg>
      </pc:sldChg>
      <pc:sldChg chg="addSp delSp modSp new mod">
        <pc:chgData name="Isai Fararoni Ramírez" userId="c097e92a-e3d2-4690-a84e-7377fe7461ff" providerId="ADAL" clId="{2E48445B-E2FB-4B4F-95F2-63D57BE05F06}" dt="2024-05-16T17:53:25.553" v="2529"/>
        <pc:sldMkLst>
          <pc:docMk/>
          <pc:sldMk cId="342842161" sldId="464"/>
        </pc:sldMkLst>
        <pc:spChg chg="mod">
          <ac:chgData name="Isai Fararoni Ramírez" userId="c097e92a-e3d2-4690-a84e-7377fe7461ff" providerId="ADAL" clId="{2E48445B-E2FB-4B4F-95F2-63D57BE05F06}" dt="2024-05-16T17:53:25.553" v="2529"/>
          <ac:spMkLst>
            <pc:docMk/>
            <pc:sldMk cId="342842161" sldId="464"/>
            <ac:spMk id="2" creationId="{44F094A2-F299-1078-A65E-FF9382DCDADA}"/>
          </ac:spMkLst>
        </pc:spChg>
        <pc:picChg chg="add mod">
          <ac:chgData name="Isai Fararoni Ramírez" userId="c097e92a-e3d2-4690-a84e-7377fe7461ff" providerId="ADAL" clId="{2E48445B-E2FB-4B4F-95F2-63D57BE05F06}" dt="2024-05-16T17:52:33.453" v="2514" actId="14100"/>
          <ac:picMkLst>
            <pc:docMk/>
            <pc:sldMk cId="342842161" sldId="464"/>
            <ac:picMk id="4" creationId="{FC70E4AF-0C20-996C-845A-AF7F0ABD9C98}"/>
          </ac:picMkLst>
        </pc:picChg>
        <pc:picChg chg="add del mod">
          <ac:chgData name="Isai Fararoni Ramírez" userId="c097e92a-e3d2-4690-a84e-7377fe7461ff" providerId="ADAL" clId="{2E48445B-E2FB-4B4F-95F2-63D57BE05F06}" dt="2024-05-16T17:53:09.678" v="2524" actId="21"/>
          <ac:picMkLst>
            <pc:docMk/>
            <pc:sldMk cId="342842161" sldId="464"/>
            <ac:picMk id="6" creationId="{A62590BC-AAE3-6CCE-327B-0DB8B3057220}"/>
          </ac:picMkLst>
        </pc:picChg>
      </pc:sldChg>
      <pc:sldChg chg="addSp delSp modSp new mod">
        <pc:chgData name="Isai Fararoni Ramírez" userId="c097e92a-e3d2-4690-a84e-7377fe7461ff" providerId="ADAL" clId="{2E48445B-E2FB-4B4F-95F2-63D57BE05F06}" dt="2024-05-16T17:53:20.121" v="2528"/>
        <pc:sldMkLst>
          <pc:docMk/>
          <pc:sldMk cId="3996130469" sldId="465"/>
        </pc:sldMkLst>
        <pc:spChg chg="del">
          <ac:chgData name="Isai Fararoni Ramírez" userId="c097e92a-e3d2-4690-a84e-7377fe7461ff" providerId="ADAL" clId="{2E48445B-E2FB-4B4F-95F2-63D57BE05F06}" dt="2024-05-16T17:52:17.152" v="2511"/>
          <ac:spMkLst>
            <pc:docMk/>
            <pc:sldMk cId="3996130469" sldId="465"/>
            <ac:spMk id="2" creationId="{FEAAFF18-0754-400B-E6BB-44C45529FED4}"/>
          </ac:spMkLst>
        </pc:spChg>
        <pc:spChg chg="add mod">
          <ac:chgData name="Isai Fararoni Ramírez" userId="c097e92a-e3d2-4690-a84e-7377fe7461ff" providerId="ADAL" clId="{2E48445B-E2FB-4B4F-95F2-63D57BE05F06}" dt="2024-05-16T17:53:20.121" v="2528"/>
          <ac:spMkLst>
            <pc:docMk/>
            <pc:sldMk cId="3996130469" sldId="465"/>
            <ac:spMk id="3" creationId="{2543E394-3A0A-57C8-8BDF-8412615B97BF}"/>
          </ac:spMkLst>
        </pc:spChg>
        <pc:picChg chg="add mod">
          <ac:chgData name="Isai Fararoni Ramírez" userId="c097e92a-e3d2-4690-a84e-7377fe7461ff" providerId="ADAL" clId="{2E48445B-E2FB-4B4F-95F2-63D57BE05F06}" dt="2024-05-16T17:53:11.104" v="2525"/>
          <ac:picMkLst>
            <pc:docMk/>
            <pc:sldMk cId="3996130469" sldId="465"/>
            <ac:picMk id="6" creationId="{A62590BC-AAE3-6CCE-327B-0DB8B3057220}"/>
          </ac:picMkLst>
        </pc:picChg>
      </pc:sldChg>
      <pc:sldChg chg="addSp modSp new mod">
        <pc:chgData name="Isai Fararoni Ramírez" userId="c097e92a-e3d2-4690-a84e-7377fe7461ff" providerId="ADAL" clId="{2E48445B-E2FB-4B4F-95F2-63D57BE05F06}" dt="2024-05-16T17:53:42.184" v="2532" actId="14100"/>
        <pc:sldMkLst>
          <pc:docMk/>
          <pc:sldMk cId="2936565382" sldId="466"/>
        </pc:sldMkLst>
        <pc:picChg chg="add mod">
          <ac:chgData name="Isai Fararoni Ramírez" userId="c097e92a-e3d2-4690-a84e-7377fe7461ff" providerId="ADAL" clId="{2E48445B-E2FB-4B4F-95F2-63D57BE05F06}" dt="2024-05-16T17:53:42.184" v="2532" actId="14100"/>
          <ac:picMkLst>
            <pc:docMk/>
            <pc:sldMk cId="2936565382" sldId="466"/>
            <ac:picMk id="4" creationId="{CB3315B5-D12D-EC56-45C2-FFFD56E1DEF2}"/>
          </ac:picMkLst>
        </pc:picChg>
      </pc:sldChg>
      <pc:sldChg chg="addSp modSp new mod">
        <pc:chgData name="Isai Fararoni Ramírez" userId="c097e92a-e3d2-4690-a84e-7377fe7461ff" providerId="ADAL" clId="{2E48445B-E2FB-4B4F-95F2-63D57BE05F06}" dt="2024-05-16T17:56:49.626" v="2569" actId="1076"/>
        <pc:sldMkLst>
          <pc:docMk/>
          <pc:sldMk cId="489981132" sldId="467"/>
        </pc:sldMkLst>
        <pc:picChg chg="add mod">
          <ac:chgData name="Isai Fararoni Ramírez" userId="c097e92a-e3d2-4690-a84e-7377fe7461ff" providerId="ADAL" clId="{2E48445B-E2FB-4B4F-95F2-63D57BE05F06}" dt="2024-05-16T17:56:49.626" v="2569" actId="1076"/>
          <ac:picMkLst>
            <pc:docMk/>
            <pc:sldMk cId="489981132" sldId="467"/>
            <ac:picMk id="4" creationId="{6D20CE3D-1C79-3188-A8A3-C4AEF04C4BAC}"/>
          </ac:picMkLst>
        </pc:picChg>
      </pc:sldChg>
      <pc:sldChg chg="addSp delSp modSp new mod">
        <pc:chgData name="Isai Fararoni Ramírez" userId="c097e92a-e3d2-4690-a84e-7377fe7461ff" providerId="ADAL" clId="{2E48445B-E2FB-4B4F-95F2-63D57BE05F06}" dt="2024-05-16T17:56:20.905" v="2561"/>
        <pc:sldMkLst>
          <pc:docMk/>
          <pc:sldMk cId="2703436795" sldId="468"/>
        </pc:sldMkLst>
        <pc:spChg chg="mod">
          <ac:chgData name="Isai Fararoni Ramírez" userId="c097e92a-e3d2-4690-a84e-7377fe7461ff" providerId="ADAL" clId="{2E48445B-E2FB-4B4F-95F2-63D57BE05F06}" dt="2024-05-16T17:53:56.015" v="2536"/>
          <ac:spMkLst>
            <pc:docMk/>
            <pc:sldMk cId="2703436795" sldId="468"/>
            <ac:spMk id="2" creationId="{0C798BC3-1114-E603-B399-7F5D51736256}"/>
          </ac:spMkLst>
        </pc:spChg>
        <pc:picChg chg="add del mod">
          <ac:chgData name="Isai Fararoni Ramírez" userId="c097e92a-e3d2-4690-a84e-7377fe7461ff" providerId="ADAL" clId="{2E48445B-E2FB-4B4F-95F2-63D57BE05F06}" dt="2024-05-16T17:56:03.376" v="2555" actId="21"/>
          <ac:picMkLst>
            <pc:docMk/>
            <pc:sldMk cId="2703436795" sldId="468"/>
            <ac:picMk id="4" creationId="{120EA4FF-152E-78C1-73D6-D982F93AA537}"/>
          </ac:picMkLst>
        </pc:picChg>
        <pc:picChg chg="add del mod">
          <ac:chgData name="Isai Fararoni Ramírez" userId="c097e92a-e3d2-4690-a84e-7377fe7461ff" providerId="ADAL" clId="{2E48445B-E2FB-4B4F-95F2-63D57BE05F06}" dt="2024-05-16T17:55:34.011" v="2550" actId="21"/>
          <ac:picMkLst>
            <pc:docMk/>
            <pc:sldMk cId="2703436795" sldId="468"/>
            <ac:picMk id="6" creationId="{E5025363-F627-943E-B736-ADFA0723E21C}"/>
          </ac:picMkLst>
        </pc:picChg>
        <pc:picChg chg="add mod">
          <ac:chgData name="Isai Fararoni Ramírez" userId="c097e92a-e3d2-4690-a84e-7377fe7461ff" providerId="ADAL" clId="{2E48445B-E2FB-4B4F-95F2-63D57BE05F06}" dt="2024-05-16T17:56:20.905" v="2561"/>
          <ac:picMkLst>
            <pc:docMk/>
            <pc:sldMk cId="2703436795" sldId="468"/>
            <ac:picMk id="7" creationId="{120EA4FF-152E-78C1-73D6-D982F93AA537}"/>
          </ac:picMkLst>
        </pc:picChg>
      </pc:sldChg>
      <pc:sldChg chg="addSp delSp modSp new mod">
        <pc:chgData name="Isai Fararoni Ramírez" userId="c097e92a-e3d2-4690-a84e-7377fe7461ff" providerId="ADAL" clId="{2E48445B-E2FB-4B4F-95F2-63D57BE05F06}" dt="2024-05-16T17:56:19.532" v="2560" actId="21"/>
        <pc:sldMkLst>
          <pc:docMk/>
          <pc:sldMk cId="1763155211" sldId="469"/>
        </pc:sldMkLst>
        <pc:picChg chg="add del mod">
          <ac:chgData name="Isai Fararoni Ramírez" userId="c097e92a-e3d2-4690-a84e-7377fe7461ff" providerId="ADAL" clId="{2E48445B-E2FB-4B4F-95F2-63D57BE05F06}" dt="2024-05-16T17:56:19.532" v="2560" actId="21"/>
          <ac:picMkLst>
            <pc:docMk/>
            <pc:sldMk cId="1763155211" sldId="469"/>
            <ac:picMk id="4" creationId="{120EA4FF-152E-78C1-73D6-D982F93AA537}"/>
          </ac:picMkLst>
        </pc:picChg>
        <pc:picChg chg="add mod">
          <ac:chgData name="Isai Fararoni Ramírez" userId="c097e92a-e3d2-4690-a84e-7377fe7461ff" providerId="ADAL" clId="{2E48445B-E2FB-4B4F-95F2-63D57BE05F06}" dt="2024-05-16T17:56:17.560" v="2559" actId="1076"/>
          <ac:picMkLst>
            <pc:docMk/>
            <pc:sldMk cId="1763155211" sldId="469"/>
            <ac:picMk id="6" creationId="{E5025363-F627-943E-B736-ADFA0723E21C}"/>
          </ac:picMkLst>
        </pc:picChg>
      </pc:sldChg>
      <pc:sldChg chg="addSp modSp new mod">
        <pc:chgData name="Isai Fararoni Ramírez" userId="c097e92a-e3d2-4690-a84e-7377fe7461ff" providerId="ADAL" clId="{2E48445B-E2FB-4B4F-95F2-63D57BE05F06}" dt="2024-05-16T17:57:09.099" v="2572" actId="14100"/>
        <pc:sldMkLst>
          <pc:docMk/>
          <pc:sldMk cId="4203016512" sldId="470"/>
        </pc:sldMkLst>
        <pc:picChg chg="add mod">
          <ac:chgData name="Isai Fararoni Ramírez" userId="c097e92a-e3d2-4690-a84e-7377fe7461ff" providerId="ADAL" clId="{2E48445B-E2FB-4B4F-95F2-63D57BE05F06}" dt="2024-05-16T17:57:09.099" v="2572" actId="14100"/>
          <ac:picMkLst>
            <pc:docMk/>
            <pc:sldMk cId="4203016512" sldId="470"/>
            <ac:picMk id="4" creationId="{EB89110A-25D9-1907-0EBA-7C9A58CE846D}"/>
          </ac:picMkLst>
        </pc:picChg>
      </pc:sldChg>
      <pc:sldChg chg="addSp modSp new mod">
        <pc:chgData name="Isai Fararoni Ramírez" userId="c097e92a-e3d2-4690-a84e-7377fe7461ff" providerId="ADAL" clId="{2E48445B-E2FB-4B4F-95F2-63D57BE05F06}" dt="2024-05-16T17:57:37.083" v="2578" actId="14100"/>
        <pc:sldMkLst>
          <pc:docMk/>
          <pc:sldMk cId="3980704503" sldId="471"/>
        </pc:sldMkLst>
        <pc:spChg chg="mod">
          <ac:chgData name="Isai Fararoni Ramírez" userId="c097e92a-e3d2-4690-a84e-7377fe7461ff" providerId="ADAL" clId="{2E48445B-E2FB-4B4F-95F2-63D57BE05F06}" dt="2024-05-16T17:57:22.236" v="2575"/>
          <ac:spMkLst>
            <pc:docMk/>
            <pc:sldMk cId="3980704503" sldId="471"/>
            <ac:spMk id="2" creationId="{CE80EAD9-4F07-A577-04C5-E332778DD5C0}"/>
          </ac:spMkLst>
        </pc:spChg>
        <pc:picChg chg="add mod">
          <ac:chgData name="Isai Fararoni Ramírez" userId="c097e92a-e3d2-4690-a84e-7377fe7461ff" providerId="ADAL" clId="{2E48445B-E2FB-4B4F-95F2-63D57BE05F06}" dt="2024-05-16T17:57:37.083" v="2578" actId="14100"/>
          <ac:picMkLst>
            <pc:docMk/>
            <pc:sldMk cId="3980704503" sldId="471"/>
            <ac:picMk id="4" creationId="{39714BF7-24FD-B748-0EE2-8D30610534AA}"/>
          </ac:picMkLst>
        </pc:picChg>
      </pc:sldChg>
      <pc:sldChg chg="new del">
        <pc:chgData name="Isai Fararoni Ramírez" userId="c097e92a-e3d2-4690-a84e-7377fe7461ff" providerId="ADAL" clId="{2E48445B-E2FB-4B4F-95F2-63D57BE05F06}" dt="2024-05-16T17:57:48.170" v="2581" actId="47"/>
        <pc:sldMkLst>
          <pc:docMk/>
          <pc:sldMk cId="2866838059" sldId="472"/>
        </pc:sldMkLst>
      </pc:sldChg>
      <pc:sldChg chg="new del">
        <pc:chgData name="Isai Fararoni Ramírez" userId="c097e92a-e3d2-4690-a84e-7377fe7461ff" providerId="ADAL" clId="{2E48445B-E2FB-4B4F-95F2-63D57BE05F06}" dt="2024-05-16T17:57:45.117" v="2579" actId="47"/>
        <pc:sldMkLst>
          <pc:docMk/>
          <pc:sldMk cId="643792366" sldId="473"/>
        </pc:sldMkLst>
      </pc:sldChg>
      <pc:sldChg chg="new del">
        <pc:chgData name="Isai Fararoni Ramírez" userId="c097e92a-e3d2-4690-a84e-7377fe7461ff" providerId="ADAL" clId="{2E48445B-E2FB-4B4F-95F2-63D57BE05F06}" dt="2024-05-16T17:57:46.368" v="2580" actId="47"/>
        <pc:sldMkLst>
          <pc:docMk/>
          <pc:sldMk cId="2888298438" sldId="474"/>
        </pc:sldMkLst>
      </pc:sldChg>
      <pc:sldMasterChg chg="addSldLayout modSldLayout">
        <pc:chgData name="Isai Fararoni Ramírez" userId="c097e92a-e3d2-4690-a84e-7377fe7461ff" providerId="ADAL" clId="{2E48445B-E2FB-4B4F-95F2-63D57BE05F06}" dt="2024-05-15T04:29:02.949" v="252"/>
        <pc:sldMasterMkLst>
          <pc:docMk/>
          <pc:sldMasterMk cId="692528733" sldId="2147483648"/>
        </pc:sldMasterMkLst>
        <pc:sldLayoutChg chg="addSp add mod replId modTransition setBg">
          <pc:chgData name="Isai Fararoni Ramírez" userId="c097e92a-e3d2-4690-a84e-7377fe7461ff" providerId="ADAL" clId="{2E48445B-E2FB-4B4F-95F2-63D57BE05F06}" dt="2024-05-15T04:29:02.949" v="252"/>
          <pc:sldLayoutMkLst>
            <pc:docMk/>
            <pc:sldMasterMk cId="692528733" sldId="2147483648"/>
            <pc:sldLayoutMk cId="2677515113" sldId="2147483669"/>
          </pc:sldLayoutMkLst>
          <pc:picChg chg="add">
            <ac:chgData name="Isai Fararoni Ramírez" userId="c097e92a-e3d2-4690-a84e-7377fe7461ff" providerId="ADAL" clId="{2E48445B-E2FB-4B4F-95F2-63D57BE05F06}" dt="2024-05-15T04:28:50.089" v="251" actId="22"/>
            <ac:picMkLst>
              <pc:docMk/>
              <pc:sldMasterMk cId="692528733" sldId="2147483648"/>
              <pc:sldLayoutMk cId="2677515113" sldId="2147483669"/>
              <ac:picMk id="7" creationId="{206103C4-1B33-1E8F-695C-D39C712C9ECC}"/>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BB7BE-EE21-4872-98D7-32B9F711DE4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8DDF12-9F8B-404A-8DA3-17085005075D}">
      <dgm:prSet custT="1"/>
      <dgm:spPr/>
      <dgm:t>
        <a:bodyPr/>
        <a:lstStyle/>
        <a:p>
          <a:r>
            <a:rPr lang="es-MX" sz="2800" b="1" dirty="0">
              <a:solidFill>
                <a:srgbClr val="311C87"/>
              </a:solidFill>
            </a:rPr>
            <a:t>Es una arquitectura para crear grafos modulares.</a:t>
          </a:r>
          <a:endParaRPr lang="en-US" sz="2800" b="1" dirty="0">
            <a:solidFill>
              <a:srgbClr val="311C87"/>
            </a:solidFill>
          </a:endParaRPr>
        </a:p>
      </dgm:t>
    </dgm:pt>
    <dgm:pt modelId="{A24E2158-F5CB-459F-8E2E-9604822A2EBD}" type="parTrans" cxnId="{D87EC60D-31BA-438E-863E-1D33C1E69880}">
      <dgm:prSet/>
      <dgm:spPr/>
      <dgm:t>
        <a:bodyPr/>
        <a:lstStyle/>
        <a:p>
          <a:endParaRPr lang="en-US"/>
        </a:p>
      </dgm:t>
    </dgm:pt>
    <dgm:pt modelId="{BFAA3937-0E2A-428A-9157-A344603E0C52}" type="sibTrans" cxnId="{D87EC60D-31BA-438E-863E-1D33C1E69880}">
      <dgm:prSet/>
      <dgm:spPr/>
      <dgm:t>
        <a:bodyPr/>
        <a:lstStyle/>
        <a:p>
          <a:endParaRPr lang="en-US"/>
        </a:p>
      </dgm:t>
    </dgm:pt>
    <dgm:pt modelId="{3B57FBBE-8871-4FD5-BBBE-BCEF0FA63472}">
      <dgm:prSet custT="1"/>
      <dgm:spPr/>
      <dgm:t>
        <a:bodyPr/>
        <a:lstStyle/>
        <a:p>
          <a:r>
            <a:rPr lang="es-MX" sz="2800" b="1" dirty="0">
              <a:solidFill>
                <a:srgbClr val="311C87"/>
              </a:solidFill>
            </a:rPr>
            <a:t>El grafo está construido en piezas más pequeñas que funcionan juntas. </a:t>
          </a:r>
          <a:endParaRPr lang="en-US" sz="2800" b="1" dirty="0">
            <a:solidFill>
              <a:srgbClr val="311C87"/>
            </a:solidFill>
          </a:endParaRPr>
        </a:p>
      </dgm:t>
    </dgm:pt>
    <dgm:pt modelId="{7B345258-B311-4CD2-94AB-CFD4F5FB1885}" type="parTrans" cxnId="{AE8F86D4-8D6F-48C3-822E-86BBD8959495}">
      <dgm:prSet/>
      <dgm:spPr/>
      <dgm:t>
        <a:bodyPr/>
        <a:lstStyle/>
        <a:p>
          <a:endParaRPr lang="en-US"/>
        </a:p>
      </dgm:t>
    </dgm:pt>
    <dgm:pt modelId="{24D6108D-386F-4535-AF86-F6455A74FFCC}" type="sibTrans" cxnId="{AE8F86D4-8D6F-48C3-822E-86BBD8959495}">
      <dgm:prSet/>
      <dgm:spPr/>
      <dgm:t>
        <a:bodyPr/>
        <a:lstStyle/>
        <a:p>
          <a:endParaRPr lang="en-US"/>
        </a:p>
      </dgm:t>
    </dgm:pt>
    <dgm:pt modelId="{984F6994-CD2C-4593-B254-F90D2EB99F67}">
      <dgm:prSet custT="1"/>
      <dgm:spPr/>
      <dgm:t>
        <a:bodyPr/>
        <a:lstStyle/>
        <a:p>
          <a:r>
            <a:rPr lang="es-MX" sz="2800" b="1" dirty="0">
              <a:solidFill>
                <a:srgbClr val="311C87"/>
              </a:solidFill>
            </a:rPr>
            <a:t>Cuando el grafo se construye utilizando esta arquitectura, se llama </a:t>
          </a:r>
          <a:r>
            <a:rPr lang="es-MX" sz="2800" b="1" dirty="0" err="1">
              <a:solidFill>
                <a:srgbClr val="311C87"/>
              </a:solidFill>
            </a:rPr>
            <a:t>supergrafo</a:t>
          </a:r>
          <a:r>
            <a:rPr lang="es-MX" sz="2800" b="1" dirty="0">
              <a:solidFill>
                <a:srgbClr val="311C87"/>
              </a:solidFill>
            </a:rPr>
            <a:t> .</a:t>
          </a:r>
          <a:endParaRPr lang="en-US" sz="2800" b="1" dirty="0">
            <a:solidFill>
              <a:srgbClr val="311C87"/>
            </a:solidFill>
          </a:endParaRPr>
        </a:p>
      </dgm:t>
    </dgm:pt>
    <dgm:pt modelId="{C84991EA-6700-4CF5-A121-D53CAF48227A}" type="parTrans" cxnId="{2AB98E82-ED53-4E81-9F9E-00F2A61C00A6}">
      <dgm:prSet/>
      <dgm:spPr/>
      <dgm:t>
        <a:bodyPr/>
        <a:lstStyle/>
        <a:p>
          <a:endParaRPr lang="en-US"/>
        </a:p>
      </dgm:t>
    </dgm:pt>
    <dgm:pt modelId="{7A8A02CB-6F62-40BD-8D29-1B104CCBF8A6}" type="sibTrans" cxnId="{2AB98E82-ED53-4E81-9F9E-00F2A61C00A6}">
      <dgm:prSet/>
      <dgm:spPr/>
      <dgm:t>
        <a:bodyPr/>
        <a:lstStyle/>
        <a:p>
          <a:endParaRPr lang="en-US"/>
        </a:p>
      </dgm:t>
    </dgm:pt>
    <dgm:pt modelId="{5846DA34-8BBD-4990-AB8D-302C5D9DF575}" type="pres">
      <dgm:prSet presAssocID="{2B2BB7BE-EE21-4872-98D7-32B9F711DE4F}" presName="root" presStyleCnt="0">
        <dgm:presLayoutVars>
          <dgm:dir/>
          <dgm:resizeHandles val="exact"/>
        </dgm:presLayoutVars>
      </dgm:prSet>
      <dgm:spPr/>
    </dgm:pt>
    <dgm:pt modelId="{DFC2B7F1-EE99-4239-B492-CCFB38C4305D}" type="pres">
      <dgm:prSet presAssocID="{698DDF12-9F8B-404A-8DA3-17085005075D}" presName="compNode" presStyleCnt="0"/>
      <dgm:spPr/>
    </dgm:pt>
    <dgm:pt modelId="{A750C1C6-C684-4132-9D54-22B59527DD18}" type="pres">
      <dgm:prSet presAssocID="{698DDF12-9F8B-404A-8DA3-17085005075D}" presName="bgRect" presStyleLbl="bgShp" presStyleIdx="0" presStyleCnt="3"/>
      <dgm:spPr/>
    </dgm:pt>
    <dgm:pt modelId="{51F0BE10-3F56-4525-B899-258B45A3360B}" type="pres">
      <dgm:prSet presAssocID="{698DDF12-9F8B-404A-8DA3-1708500507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10841A3-AFB2-4F93-89AA-1C58CE550ABB}" type="pres">
      <dgm:prSet presAssocID="{698DDF12-9F8B-404A-8DA3-17085005075D}" presName="spaceRect" presStyleCnt="0"/>
      <dgm:spPr/>
    </dgm:pt>
    <dgm:pt modelId="{999E3663-669F-4C38-9F66-2D1DADCB9E38}" type="pres">
      <dgm:prSet presAssocID="{698DDF12-9F8B-404A-8DA3-17085005075D}" presName="parTx" presStyleLbl="revTx" presStyleIdx="0" presStyleCnt="3">
        <dgm:presLayoutVars>
          <dgm:chMax val="0"/>
          <dgm:chPref val="0"/>
        </dgm:presLayoutVars>
      </dgm:prSet>
      <dgm:spPr/>
    </dgm:pt>
    <dgm:pt modelId="{D848493D-E4DE-420E-A521-D06DD93D2856}" type="pres">
      <dgm:prSet presAssocID="{BFAA3937-0E2A-428A-9157-A344603E0C52}" presName="sibTrans" presStyleCnt="0"/>
      <dgm:spPr/>
    </dgm:pt>
    <dgm:pt modelId="{25F27B0E-80B0-4073-8C8D-6E6795285E8B}" type="pres">
      <dgm:prSet presAssocID="{3B57FBBE-8871-4FD5-BBBE-BCEF0FA63472}" presName="compNode" presStyleCnt="0"/>
      <dgm:spPr/>
    </dgm:pt>
    <dgm:pt modelId="{388B329F-40DF-4B66-BDB8-455AAB72388B}" type="pres">
      <dgm:prSet presAssocID="{3B57FBBE-8871-4FD5-BBBE-BCEF0FA63472}" presName="bgRect" presStyleLbl="bgShp" presStyleIdx="1" presStyleCnt="3"/>
      <dgm:spPr/>
    </dgm:pt>
    <dgm:pt modelId="{4893FB1D-D3E7-45B4-8201-A67F7AF4B81A}" type="pres">
      <dgm:prSet presAssocID="{3B57FBBE-8871-4FD5-BBBE-BCEF0FA634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mpecabezas"/>
        </a:ext>
      </dgm:extLst>
    </dgm:pt>
    <dgm:pt modelId="{1A35483F-DD6C-40C7-99B1-E01D679CECC1}" type="pres">
      <dgm:prSet presAssocID="{3B57FBBE-8871-4FD5-BBBE-BCEF0FA63472}" presName="spaceRect" presStyleCnt="0"/>
      <dgm:spPr/>
    </dgm:pt>
    <dgm:pt modelId="{38BD821E-CF74-420A-8467-D797F21E5F9F}" type="pres">
      <dgm:prSet presAssocID="{3B57FBBE-8871-4FD5-BBBE-BCEF0FA63472}" presName="parTx" presStyleLbl="revTx" presStyleIdx="1" presStyleCnt="3">
        <dgm:presLayoutVars>
          <dgm:chMax val="0"/>
          <dgm:chPref val="0"/>
        </dgm:presLayoutVars>
      </dgm:prSet>
      <dgm:spPr/>
    </dgm:pt>
    <dgm:pt modelId="{9D8FE660-75CA-430D-9254-724FBD1A97A7}" type="pres">
      <dgm:prSet presAssocID="{24D6108D-386F-4535-AF86-F6455A74FFCC}" presName="sibTrans" presStyleCnt="0"/>
      <dgm:spPr/>
    </dgm:pt>
    <dgm:pt modelId="{4BEB2299-1969-4C63-BB7E-C50AAFBC3ACF}" type="pres">
      <dgm:prSet presAssocID="{984F6994-CD2C-4593-B254-F90D2EB99F67}" presName="compNode" presStyleCnt="0"/>
      <dgm:spPr/>
    </dgm:pt>
    <dgm:pt modelId="{4ED3CD34-D2D8-4177-BF10-5A466121639D}" type="pres">
      <dgm:prSet presAssocID="{984F6994-CD2C-4593-B254-F90D2EB99F67}" presName="bgRect" presStyleLbl="bgShp" presStyleIdx="2" presStyleCnt="3"/>
      <dgm:spPr/>
    </dgm:pt>
    <dgm:pt modelId="{750D070A-CDF5-45FC-AEC8-2F5C6A4A7382}" type="pres">
      <dgm:prSet presAssocID="{984F6994-CD2C-4593-B254-F90D2EB99F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ego"/>
        </a:ext>
      </dgm:extLst>
    </dgm:pt>
    <dgm:pt modelId="{0EC048D1-51EC-4ECD-B7A3-3A16937F6B56}" type="pres">
      <dgm:prSet presAssocID="{984F6994-CD2C-4593-B254-F90D2EB99F67}" presName="spaceRect" presStyleCnt="0"/>
      <dgm:spPr/>
    </dgm:pt>
    <dgm:pt modelId="{D090E6C2-4A2F-46AE-BA78-AD761A3FC4E4}" type="pres">
      <dgm:prSet presAssocID="{984F6994-CD2C-4593-B254-F90D2EB99F67}" presName="parTx" presStyleLbl="revTx" presStyleIdx="2" presStyleCnt="3">
        <dgm:presLayoutVars>
          <dgm:chMax val="0"/>
          <dgm:chPref val="0"/>
        </dgm:presLayoutVars>
      </dgm:prSet>
      <dgm:spPr/>
    </dgm:pt>
  </dgm:ptLst>
  <dgm:cxnLst>
    <dgm:cxn modelId="{D87EC60D-31BA-438E-863E-1D33C1E69880}" srcId="{2B2BB7BE-EE21-4872-98D7-32B9F711DE4F}" destId="{698DDF12-9F8B-404A-8DA3-17085005075D}" srcOrd="0" destOrd="0" parTransId="{A24E2158-F5CB-459F-8E2E-9604822A2EBD}" sibTransId="{BFAA3937-0E2A-428A-9157-A344603E0C52}"/>
    <dgm:cxn modelId="{48734335-F9AE-4431-886A-8C942D5837AA}" type="presOf" srcId="{3B57FBBE-8871-4FD5-BBBE-BCEF0FA63472}" destId="{38BD821E-CF74-420A-8467-D797F21E5F9F}" srcOrd="0" destOrd="0" presId="urn:microsoft.com/office/officeart/2018/2/layout/IconVerticalSolidList"/>
    <dgm:cxn modelId="{783AD54B-29EA-42DD-9747-A175E28FDB89}" type="presOf" srcId="{984F6994-CD2C-4593-B254-F90D2EB99F67}" destId="{D090E6C2-4A2F-46AE-BA78-AD761A3FC4E4}" srcOrd="0" destOrd="0" presId="urn:microsoft.com/office/officeart/2018/2/layout/IconVerticalSolidList"/>
    <dgm:cxn modelId="{B724E86B-4377-4EE2-A373-3C3E6AFCF29A}" type="presOf" srcId="{2B2BB7BE-EE21-4872-98D7-32B9F711DE4F}" destId="{5846DA34-8BBD-4990-AB8D-302C5D9DF575}" srcOrd="0" destOrd="0" presId="urn:microsoft.com/office/officeart/2018/2/layout/IconVerticalSolidList"/>
    <dgm:cxn modelId="{2AB98E82-ED53-4E81-9F9E-00F2A61C00A6}" srcId="{2B2BB7BE-EE21-4872-98D7-32B9F711DE4F}" destId="{984F6994-CD2C-4593-B254-F90D2EB99F67}" srcOrd="2" destOrd="0" parTransId="{C84991EA-6700-4CF5-A121-D53CAF48227A}" sibTransId="{7A8A02CB-6F62-40BD-8D29-1B104CCBF8A6}"/>
    <dgm:cxn modelId="{07574883-8079-4981-BD3E-3D137F6CF1D8}" type="presOf" srcId="{698DDF12-9F8B-404A-8DA3-17085005075D}" destId="{999E3663-669F-4C38-9F66-2D1DADCB9E38}" srcOrd="0" destOrd="0" presId="urn:microsoft.com/office/officeart/2018/2/layout/IconVerticalSolidList"/>
    <dgm:cxn modelId="{AE8F86D4-8D6F-48C3-822E-86BBD8959495}" srcId="{2B2BB7BE-EE21-4872-98D7-32B9F711DE4F}" destId="{3B57FBBE-8871-4FD5-BBBE-BCEF0FA63472}" srcOrd="1" destOrd="0" parTransId="{7B345258-B311-4CD2-94AB-CFD4F5FB1885}" sibTransId="{24D6108D-386F-4535-AF86-F6455A74FFCC}"/>
    <dgm:cxn modelId="{2A74B8CB-805A-482E-A5AC-6076E522B425}" type="presParOf" srcId="{5846DA34-8BBD-4990-AB8D-302C5D9DF575}" destId="{DFC2B7F1-EE99-4239-B492-CCFB38C4305D}" srcOrd="0" destOrd="0" presId="urn:microsoft.com/office/officeart/2018/2/layout/IconVerticalSolidList"/>
    <dgm:cxn modelId="{6FAE046B-4C2D-4035-A2F7-F4A784B856CE}" type="presParOf" srcId="{DFC2B7F1-EE99-4239-B492-CCFB38C4305D}" destId="{A750C1C6-C684-4132-9D54-22B59527DD18}" srcOrd="0" destOrd="0" presId="urn:microsoft.com/office/officeart/2018/2/layout/IconVerticalSolidList"/>
    <dgm:cxn modelId="{6F901CA5-8ACC-48ED-AA34-55BB4C65E31A}" type="presParOf" srcId="{DFC2B7F1-EE99-4239-B492-CCFB38C4305D}" destId="{51F0BE10-3F56-4525-B899-258B45A3360B}" srcOrd="1" destOrd="0" presId="urn:microsoft.com/office/officeart/2018/2/layout/IconVerticalSolidList"/>
    <dgm:cxn modelId="{D8F00BE9-2BB5-4F01-82C7-6E486286984D}" type="presParOf" srcId="{DFC2B7F1-EE99-4239-B492-CCFB38C4305D}" destId="{310841A3-AFB2-4F93-89AA-1C58CE550ABB}" srcOrd="2" destOrd="0" presId="urn:microsoft.com/office/officeart/2018/2/layout/IconVerticalSolidList"/>
    <dgm:cxn modelId="{5AF8F604-FE92-430F-98DB-696A69A9E8D1}" type="presParOf" srcId="{DFC2B7F1-EE99-4239-B492-CCFB38C4305D}" destId="{999E3663-669F-4C38-9F66-2D1DADCB9E38}" srcOrd="3" destOrd="0" presId="urn:microsoft.com/office/officeart/2018/2/layout/IconVerticalSolidList"/>
    <dgm:cxn modelId="{B3552C7B-BF63-4585-9F49-6BFA388AF533}" type="presParOf" srcId="{5846DA34-8BBD-4990-AB8D-302C5D9DF575}" destId="{D848493D-E4DE-420E-A521-D06DD93D2856}" srcOrd="1" destOrd="0" presId="urn:microsoft.com/office/officeart/2018/2/layout/IconVerticalSolidList"/>
    <dgm:cxn modelId="{B8BE91A8-FB9A-48DD-B8B4-71BC58844114}" type="presParOf" srcId="{5846DA34-8BBD-4990-AB8D-302C5D9DF575}" destId="{25F27B0E-80B0-4073-8C8D-6E6795285E8B}" srcOrd="2" destOrd="0" presId="urn:microsoft.com/office/officeart/2018/2/layout/IconVerticalSolidList"/>
    <dgm:cxn modelId="{D7F4D91A-3E18-4BFB-8733-6A839805878E}" type="presParOf" srcId="{25F27B0E-80B0-4073-8C8D-6E6795285E8B}" destId="{388B329F-40DF-4B66-BDB8-455AAB72388B}" srcOrd="0" destOrd="0" presId="urn:microsoft.com/office/officeart/2018/2/layout/IconVerticalSolidList"/>
    <dgm:cxn modelId="{B5668ACC-EB02-4DC4-A67E-E8B953FC30D2}" type="presParOf" srcId="{25F27B0E-80B0-4073-8C8D-6E6795285E8B}" destId="{4893FB1D-D3E7-45B4-8201-A67F7AF4B81A}" srcOrd="1" destOrd="0" presId="urn:microsoft.com/office/officeart/2018/2/layout/IconVerticalSolidList"/>
    <dgm:cxn modelId="{815C89B1-8774-4CA0-9414-BBB77336389B}" type="presParOf" srcId="{25F27B0E-80B0-4073-8C8D-6E6795285E8B}" destId="{1A35483F-DD6C-40C7-99B1-E01D679CECC1}" srcOrd="2" destOrd="0" presId="urn:microsoft.com/office/officeart/2018/2/layout/IconVerticalSolidList"/>
    <dgm:cxn modelId="{ACAF5BDF-FE62-4DAF-B56B-F7C9D6552D9A}" type="presParOf" srcId="{25F27B0E-80B0-4073-8C8D-6E6795285E8B}" destId="{38BD821E-CF74-420A-8467-D797F21E5F9F}" srcOrd="3" destOrd="0" presId="urn:microsoft.com/office/officeart/2018/2/layout/IconVerticalSolidList"/>
    <dgm:cxn modelId="{357DC863-97C4-44CC-B1D2-A36DE9B156AC}" type="presParOf" srcId="{5846DA34-8BBD-4990-AB8D-302C5D9DF575}" destId="{9D8FE660-75CA-430D-9254-724FBD1A97A7}" srcOrd="3" destOrd="0" presId="urn:microsoft.com/office/officeart/2018/2/layout/IconVerticalSolidList"/>
    <dgm:cxn modelId="{EBF7C95B-5F44-4E91-8DE4-934F8D5E6456}" type="presParOf" srcId="{5846DA34-8BBD-4990-AB8D-302C5D9DF575}" destId="{4BEB2299-1969-4C63-BB7E-C50AAFBC3ACF}" srcOrd="4" destOrd="0" presId="urn:microsoft.com/office/officeart/2018/2/layout/IconVerticalSolidList"/>
    <dgm:cxn modelId="{67939657-C701-4F31-85C6-FC25EDF90A23}" type="presParOf" srcId="{4BEB2299-1969-4C63-BB7E-C50AAFBC3ACF}" destId="{4ED3CD34-D2D8-4177-BF10-5A466121639D}" srcOrd="0" destOrd="0" presId="urn:microsoft.com/office/officeart/2018/2/layout/IconVerticalSolidList"/>
    <dgm:cxn modelId="{FE76B7DF-7D4D-47A3-B58B-81B4587ABC45}" type="presParOf" srcId="{4BEB2299-1969-4C63-BB7E-C50AAFBC3ACF}" destId="{750D070A-CDF5-45FC-AEC8-2F5C6A4A7382}" srcOrd="1" destOrd="0" presId="urn:microsoft.com/office/officeart/2018/2/layout/IconVerticalSolidList"/>
    <dgm:cxn modelId="{BABE1251-DB3D-4D59-A65F-5AB492703ED2}" type="presParOf" srcId="{4BEB2299-1969-4C63-BB7E-C50AAFBC3ACF}" destId="{0EC048D1-51EC-4ECD-B7A3-3A16937F6B56}" srcOrd="2" destOrd="0" presId="urn:microsoft.com/office/officeart/2018/2/layout/IconVerticalSolidList"/>
    <dgm:cxn modelId="{4B7089F3-C24D-4605-A205-14DE0F161547}" type="presParOf" srcId="{4BEB2299-1969-4C63-BB7E-C50AAFBC3ACF}" destId="{D090E6C2-4A2F-46AE-BA78-AD761A3FC4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0C1C6-C684-4132-9D54-22B59527DD18}">
      <dsp:nvSpPr>
        <dsp:cNvPr id="0" name=""/>
        <dsp:cNvSpPr/>
      </dsp:nvSpPr>
      <dsp:spPr>
        <a:xfrm>
          <a:off x="0" y="5342"/>
          <a:ext cx="6245265" cy="18300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BE10-3F56-4525-B899-258B45A3360B}">
      <dsp:nvSpPr>
        <dsp:cNvPr id="0" name=""/>
        <dsp:cNvSpPr/>
      </dsp:nvSpPr>
      <dsp:spPr>
        <a:xfrm>
          <a:off x="553581" y="417096"/>
          <a:ext cx="1007495" cy="10065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E3663-669F-4C38-9F66-2D1DADCB9E38}">
      <dsp:nvSpPr>
        <dsp:cNvPr id="0" name=""/>
        <dsp:cNvSpPr/>
      </dsp:nvSpPr>
      <dsp:spPr>
        <a:xfrm>
          <a:off x="2114658" y="5342"/>
          <a:ext cx="4019521" cy="183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67" tIns="193867" rIns="193867" bIns="193867" numCol="1" spcCol="1270" anchor="ctr" anchorCtr="0">
          <a:noAutofit/>
        </a:bodyPr>
        <a:lstStyle/>
        <a:p>
          <a:pPr marL="0" lvl="0" indent="0" algn="l" defTabSz="1244600">
            <a:lnSpc>
              <a:spcPct val="90000"/>
            </a:lnSpc>
            <a:spcBef>
              <a:spcPct val="0"/>
            </a:spcBef>
            <a:spcAft>
              <a:spcPct val="35000"/>
            </a:spcAft>
            <a:buNone/>
          </a:pPr>
          <a:r>
            <a:rPr lang="es-MX" sz="2800" b="1" kern="1200" dirty="0">
              <a:solidFill>
                <a:srgbClr val="311C87"/>
              </a:solidFill>
            </a:rPr>
            <a:t>Es una arquitectura para crear grafos modulares.</a:t>
          </a:r>
          <a:endParaRPr lang="en-US" sz="2800" b="1" kern="1200" dirty="0">
            <a:solidFill>
              <a:srgbClr val="311C87"/>
            </a:solidFill>
          </a:endParaRPr>
        </a:p>
      </dsp:txBody>
      <dsp:txXfrm>
        <a:off x="2114658" y="5342"/>
        <a:ext cx="4019521" cy="1831810"/>
      </dsp:txXfrm>
    </dsp:sp>
    <dsp:sp modelId="{388B329F-40DF-4B66-BDB8-455AAB72388B}">
      <dsp:nvSpPr>
        <dsp:cNvPr id="0" name=""/>
        <dsp:cNvSpPr/>
      </dsp:nvSpPr>
      <dsp:spPr>
        <a:xfrm>
          <a:off x="0" y="2268166"/>
          <a:ext cx="6245265" cy="18300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3FB1D-D3E7-45B4-8201-A67F7AF4B81A}">
      <dsp:nvSpPr>
        <dsp:cNvPr id="0" name=""/>
        <dsp:cNvSpPr/>
      </dsp:nvSpPr>
      <dsp:spPr>
        <a:xfrm>
          <a:off x="553581" y="2679921"/>
          <a:ext cx="1007495" cy="10065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D821E-CF74-420A-8467-D797F21E5F9F}">
      <dsp:nvSpPr>
        <dsp:cNvPr id="0" name=""/>
        <dsp:cNvSpPr/>
      </dsp:nvSpPr>
      <dsp:spPr>
        <a:xfrm>
          <a:off x="2114658" y="2268166"/>
          <a:ext cx="4019521" cy="183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67" tIns="193867" rIns="193867" bIns="193867" numCol="1" spcCol="1270" anchor="ctr" anchorCtr="0">
          <a:noAutofit/>
        </a:bodyPr>
        <a:lstStyle/>
        <a:p>
          <a:pPr marL="0" lvl="0" indent="0" algn="l" defTabSz="1244600">
            <a:lnSpc>
              <a:spcPct val="90000"/>
            </a:lnSpc>
            <a:spcBef>
              <a:spcPct val="0"/>
            </a:spcBef>
            <a:spcAft>
              <a:spcPct val="35000"/>
            </a:spcAft>
            <a:buNone/>
          </a:pPr>
          <a:r>
            <a:rPr lang="es-MX" sz="2800" b="1" kern="1200" dirty="0">
              <a:solidFill>
                <a:srgbClr val="311C87"/>
              </a:solidFill>
            </a:rPr>
            <a:t>El grafo está construido en piezas más pequeñas que funcionan juntas. </a:t>
          </a:r>
          <a:endParaRPr lang="en-US" sz="2800" b="1" kern="1200" dirty="0">
            <a:solidFill>
              <a:srgbClr val="311C87"/>
            </a:solidFill>
          </a:endParaRPr>
        </a:p>
      </dsp:txBody>
      <dsp:txXfrm>
        <a:off x="2114658" y="2268166"/>
        <a:ext cx="4019521" cy="1831810"/>
      </dsp:txXfrm>
    </dsp:sp>
    <dsp:sp modelId="{4ED3CD34-D2D8-4177-BF10-5A466121639D}">
      <dsp:nvSpPr>
        <dsp:cNvPr id="0" name=""/>
        <dsp:cNvSpPr/>
      </dsp:nvSpPr>
      <dsp:spPr>
        <a:xfrm>
          <a:off x="0" y="4530990"/>
          <a:ext cx="6245265" cy="18300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0D070A-CDF5-45FC-AEC8-2F5C6A4A7382}">
      <dsp:nvSpPr>
        <dsp:cNvPr id="0" name=""/>
        <dsp:cNvSpPr/>
      </dsp:nvSpPr>
      <dsp:spPr>
        <a:xfrm>
          <a:off x="554122" y="4942745"/>
          <a:ext cx="1007495" cy="10065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0E6C2-4A2F-46AE-BA78-AD761A3FC4E4}">
      <dsp:nvSpPr>
        <dsp:cNvPr id="0" name=""/>
        <dsp:cNvSpPr/>
      </dsp:nvSpPr>
      <dsp:spPr>
        <a:xfrm>
          <a:off x="2115740" y="4530990"/>
          <a:ext cx="4019521" cy="1831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867" tIns="193867" rIns="193867" bIns="193867" numCol="1" spcCol="1270" anchor="ctr" anchorCtr="0">
          <a:noAutofit/>
        </a:bodyPr>
        <a:lstStyle/>
        <a:p>
          <a:pPr marL="0" lvl="0" indent="0" algn="l" defTabSz="1244600">
            <a:lnSpc>
              <a:spcPct val="90000"/>
            </a:lnSpc>
            <a:spcBef>
              <a:spcPct val="0"/>
            </a:spcBef>
            <a:spcAft>
              <a:spcPct val="35000"/>
            </a:spcAft>
            <a:buNone/>
          </a:pPr>
          <a:r>
            <a:rPr lang="es-MX" sz="2800" b="1" kern="1200" dirty="0">
              <a:solidFill>
                <a:srgbClr val="311C87"/>
              </a:solidFill>
            </a:rPr>
            <a:t>Cuando el grafo se construye utilizando esta arquitectura, se llama </a:t>
          </a:r>
          <a:r>
            <a:rPr lang="es-MX" sz="2800" b="1" kern="1200" dirty="0" err="1">
              <a:solidFill>
                <a:srgbClr val="311C87"/>
              </a:solidFill>
            </a:rPr>
            <a:t>supergrafo</a:t>
          </a:r>
          <a:r>
            <a:rPr lang="es-MX" sz="2800" b="1" kern="1200" dirty="0">
              <a:solidFill>
                <a:srgbClr val="311C87"/>
              </a:solidFill>
            </a:rPr>
            <a:t> .</a:t>
          </a:r>
          <a:endParaRPr lang="en-US" sz="2800" b="1" kern="1200" dirty="0">
            <a:solidFill>
              <a:srgbClr val="311C87"/>
            </a:solidFill>
          </a:endParaRPr>
        </a:p>
      </dsp:txBody>
      <dsp:txXfrm>
        <a:off x="2115740" y="4530990"/>
        <a:ext cx="4019521" cy="18318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337D8-273C-4656-8F43-746990AD8846}"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7BF8F-C65D-4008-89A1-8791DA968920}" type="slidenum">
              <a:rPr lang="en-US" smtClean="0"/>
              <a:t>‹Nº›</a:t>
            </a:fld>
            <a:endParaRPr lang="en-US"/>
          </a:p>
        </p:txBody>
      </p:sp>
    </p:spTree>
    <p:extLst>
      <p:ext uri="{BB962C8B-B14F-4D97-AF65-F5344CB8AC3E}">
        <p14:creationId xmlns:p14="http://schemas.microsoft.com/office/powerpoint/2010/main" val="216543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a:t>
            </a:fld>
            <a:endParaRPr lang="en-US"/>
          </a:p>
        </p:txBody>
      </p:sp>
    </p:spTree>
    <p:extLst>
      <p:ext uri="{BB962C8B-B14F-4D97-AF65-F5344CB8AC3E}">
        <p14:creationId xmlns:p14="http://schemas.microsoft.com/office/powerpoint/2010/main" val="406736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10</a:t>
            </a:fld>
            <a:endParaRPr lang="en-US"/>
          </a:p>
        </p:txBody>
      </p:sp>
    </p:spTree>
    <p:extLst>
      <p:ext uri="{BB962C8B-B14F-4D97-AF65-F5344CB8AC3E}">
        <p14:creationId xmlns:p14="http://schemas.microsoft.com/office/powerpoint/2010/main" val="6204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12</a:t>
            </a:fld>
            <a:endParaRPr lang="en-US"/>
          </a:p>
        </p:txBody>
      </p:sp>
    </p:spTree>
    <p:extLst>
      <p:ext uri="{BB962C8B-B14F-4D97-AF65-F5344CB8AC3E}">
        <p14:creationId xmlns:p14="http://schemas.microsoft.com/office/powerpoint/2010/main" val="1075754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Un gráfico unificado y federado compuesto por API </a:t>
            </a:r>
            <a:r>
              <a:rPr lang="es-MX" sz="1200" dirty="0" err="1"/>
              <a:t>GraphQL</a:t>
            </a:r>
            <a:r>
              <a:rPr lang="es-MX" sz="1200" dirty="0"/>
              <a:t> independientes que utilizan </a:t>
            </a:r>
            <a:r>
              <a:rPr lang="es-MX" sz="1200" dirty="0" err="1"/>
              <a:t>Apollo</a:t>
            </a:r>
            <a:r>
              <a:rPr lang="es-MX" sz="1200" dirty="0"/>
              <a:t> </a:t>
            </a:r>
            <a:r>
              <a:rPr lang="es-MX" sz="1200" dirty="0" err="1"/>
              <a:t>Federation</a:t>
            </a:r>
            <a:r>
              <a:rPr lang="es-MX" sz="1200" dirty="0"/>
              <a:t>. Habilita una arquitectura de microservicios que expone una API </a:t>
            </a:r>
            <a:r>
              <a:rPr lang="es-MX" sz="1200" dirty="0" err="1"/>
              <a:t>GraphQL</a:t>
            </a:r>
            <a:r>
              <a:rPr lang="es-MX" sz="1200" dirty="0"/>
              <a:t> unificada a los cliente.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Usar una cuenta institucional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15</a:t>
            </a:fld>
            <a:endParaRPr lang="en-US"/>
          </a:p>
        </p:txBody>
      </p:sp>
    </p:spTree>
    <p:extLst>
      <p:ext uri="{BB962C8B-B14F-4D97-AF65-F5344CB8AC3E}">
        <p14:creationId xmlns:p14="http://schemas.microsoft.com/office/powerpoint/2010/main" val="333608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Un gráfico unificado y federado compuesto por API </a:t>
            </a:r>
            <a:r>
              <a:rPr lang="es-MX" sz="1200" dirty="0" err="1"/>
              <a:t>GraphQL</a:t>
            </a:r>
            <a:r>
              <a:rPr lang="es-MX" sz="1200" dirty="0"/>
              <a:t> independientes que utilizan </a:t>
            </a:r>
            <a:r>
              <a:rPr lang="es-MX" sz="1200" dirty="0" err="1"/>
              <a:t>Apollo</a:t>
            </a:r>
            <a:r>
              <a:rPr lang="es-MX" sz="1200" dirty="0"/>
              <a:t> </a:t>
            </a:r>
            <a:r>
              <a:rPr lang="es-MX" sz="1200" dirty="0" err="1"/>
              <a:t>Federation</a:t>
            </a:r>
            <a:r>
              <a:rPr lang="es-MX" sz="1200" dirty="0"/>
              <a:t>. Habilita una arquitectura de microservicios que expone una API </a:t>
            </a:r>
            <a:r>
              <a:rPr lang="es-MX" sz="1200" dirty="0" err="1"/>
              <a:t>GraphQL</a:t>
            </a:r>
            <a:r>
              <a:rPr lang="es-MX" sz="1200" dirty="0"/>
              <a:t> unificada a los cliente.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Usar una cuenta institucional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16</a:t>
            </a:fld>
            <a:endParaRPr lang="en-US"/>
          </a:p>
        </p:txBody>
      </p:sp>
    </p:spTree>
    <p:extLst>
      <p:ext uri="{BB962C8B-B14F-4D97-AF65-F5344CB8AC3E}">
        <p14:creationId xmlns:p14="http://schemas.microsoft.com/office/powerpoint/2010/main" val="4275238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17</a:t>
            </a:fld>
            <a:endParaRPr lang="en-US"/>
          </a:p>
        </p:txBody>
      </p:sp>
    </p:spTree>
    <p:extLst>
      <p:ext uri="{BB962C8B-B14F-4D97-AF65-F5344CB8AC3E}">
        <p14:creationId xmlns:p14="http://schemas.microsoft.com/office/powerpoint/2010/main" val="379761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Esta </a:t>
            </a:r>
            <a:r>
              <a:rPr lang="es-MX" b="0" i="0" u="sng" dirty="0">
                <a:solidFill>
                  <a:srgbClr val="1A202C"/>
                </a:solidFill>
                <a:effectLst/>
                <a:highlight>
                  <a:srgbClr val="FDFDFD"/>
                </a:highlight>
                <a:latin typeface="Inter"/>
              </a:rPr>
              <a:t>consulta </a:t>
            </a:r>
            <a:r>
              <a:rPr lang="es-MX" b="0" i="0" dirty="0">
                <a:solidFill>
                  <a:srgbClr val="1A202C"/>
                </a:solidFill>
                <a:effectLst/>
                <a:highlight>
                  <a:srgbClr val="FDFDFD"/>
                </a:highlight>
                <a:latin typeface="Inter"/>
              </a:rPr>
              <a:t>tiene dos partes discretas: una para las últimas revisiones y otra para la lista de ubicaciones.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19</a:t>
            </a:fld>
            <a:endParaRPr lang="en-US"/>
          </a:p>
        </p:txBody>
      </p:sp>
    </p:spTree>
    <p:extLst>
      <p:ext uri="{BB962C8B-B14F-4D97-AF65-F5344CB8AC3E}">
        <p14:creationId xmlns:p14="http://schemas.microsoft.com/office/powerpoint/2010/main" val="46879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20</a:t>
            </a:fld>
            <a:endParaRPr lang="en-US"/>
          </a:p>
        </p:txBody>
      </p:sp>
    </p:spTree>
    <p:extLst>
      <p:ext uri="{BB962C8B-B14F-4D97-AF65-F5344CB8AC3E}">
        <p14:creationId xmlns:p14="http://schemas.microsoft.com/office/powerpoint/2010/main" val="56183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La siguiente maqueta es para la página de detalles de la ubicación, que muestra información sobre el destino, así como todas sus reseñas.</a:t>
            </a:r>
          </a:p>
          <a:p>
            <a:r>
              <a:rPr lang="es-MX" b="0" i="0" dirty="0">
                <a:solidFill>
                  <a:srgbClr val="1A202C"/>
                </a:solidFill>
                <a:effectLst/>
                <a:highlight>
                  <a:srgbClr val="FDFDFD"/>
                </a:highlight>
                <a:latin typeface="Inter"/>
              </a:rPr>
              <a:t>La página de detalles de la ubicación necesita datos para una ubicación en particular, así como otros detalles y reseñas de la ubicación.</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21</a:t>
            </a:fld>
            <a:endParaRPr lang="en-US"/>
          </a:p>
        </p:txBody>
      </p:sp>
    </p:spTree>
    <p:extLst>
      <p:ext uri="{BB962C8B-B14F-4D97-AF65-F5344CB8AC3E}">
        <p14:creationId xmlns:p14="http://schemas.microsoft.com/office/powerpoint/2010/main" val="169389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Esta </a:t>
            </a:r>
            <a:r>
              <a:rPr lang="es-MX" b="0" i="0" u="sng" dirty="0">
                <a:solidFill>
                  <a:srgbClr val="1A202C"/>
                </a:solidFill>
                <a:effectLst/>
                <a:highlight>
                  <a:srgbClr val="FDFDFD"/>
                </a:highlight>
                <a:latin typeface="Inter"/>
              </a:rPr>
              <a:t>consulta </a:t>
            </a:r>
            <a:r>
              <a:rPr lang="es-MX" b="0" i="0" dirty="0">
                <a:solidFill>
                  <a:srgbClr val="1A202C"/>
                </a:solidFill>
                <a:effectLst/>
                <a:highlight>
                  <a:srgbClr val="FDFDFD"/>
                </a:highlight>
                <a:latin typeface="Inter"/>
              </a:rPr>
              <a:t>tiene dos partes discretas: una para las últimas revisiones y otra para la lista de ubicaciones.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22</a:t>
            </a:fld>
            <a:endParaRPr lang="en-US"/>
          </a:p>
        </p:txBody>
      </p:sp>
    </p:spTree>
    <p:extLst>
      <p:ext uri="{BB962C8B-B14F-4D97-AF65-F5344CB8AC3E}">
        <p14:creationId xmlns:p14="http://schemas.microsoft.com/office/powerpoint/2010/main" val="389697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Al reunir todos los requisitos de datos tanto de la página de inicio como de la página de detalles de la ubicación, podemos elaborar el esquema que hemos acordado con el equipo de </a:t>
            </a:r>
            <a:r>
              <a:rPr lang="es-MX" b="0" i="0" dirty="0" err="1">
                <a:solidFill>
                  <a:srgbClr val="1A202C"/>
                </a:solidFill>
                <a:effectLst/>
                <a:highlight>
                  <a:srgbClr val="FDFDFD"/>
                </a:highlight>
                <a:latin typeface="Inter"/>
              </a:rPr>
              <a:t>frontend</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23</a:t>
            </a:fld>
            <a:endParaRPr lang="en-US"/>
          </a:p>
        </p:txBody>
      </p:sp>
    </p:spTree>
    <p:extLst>
      <p:ext uri="{BB962C8B-B14F-4D97-AF65-F5344CB8AC3E}">
        <p14:creationId xmlns:p14="http://schemas.microsoft.com/office/powerpoint/2010/main" val="218544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Un gráfico unificado y federado compuesto por API </a:t>
            </a:r>
            <a:r>
              <a:rPr lang="es-MX" sz="1200" dirty="0" err="1"/>
              <a:t>GraphQL</a:t>
            </a:r>
            <a:r>
              <a:rPr lang="es-MX" sz="1200" dirty="0"/>
              <a:t> independientes que utilizan </a:t>
            </a:r>
            <a:r>
              <a:rPr lang="es-MX" sz="1200" dirty="0" err="1"/>
              <a:t>Apollo</a:t>
            </a:r>
            <a:r>
              <a:rPr lang="es-MX" sz="1200" dirty="0"/>
              <a:t> </a:t>
            </a:r>
            <a:r>
              <a:rPr lang="es-MX" sz="1200" dirty="0" err="1"/>
              <a:t>Federation</a:t>
            </a:r>
            <a:r>
              <a:rPr lang="es-MX" sz="1200" dirty="0"/>
              <a:t>. Habilita una arquitectura de microservicios que expone una API </a:t>
            </a:r>
            <a:r>
              <a:rPr lang="es-MX" sz="1200" dirty="0" err="1"/>
              <a:t>GraphQL</a:t>
            </a:r>
            <a:r>
              <a:rPr lang="es-MX" sz="1200" dirty="0"/>
              <a:t> unificada a los cliente.</a:t>
            </a:r>
          </a:p>
        </p:txBody>
      </p:sp>
      <p:sp>
        <p:nvSpPr>
          <p:cNvPr id="4" name="Marcador de número de diapositiva 3"/>
          <p:cNvSpPr>
            <a:spLocks noGrp="1"/>
          </p:cNvSpPr>
          <p:nvPr>
            <p:ph type="sldNum" sz="quarter" idx="5"/>
          </p:nvPr>
        </p:nvSpPr>
        <p:spPr/>
        <p:txBody>
          <a:bodyPr/>
          <a:lstStyle/>
          <a:p>
            <a:fld id="{3D97BF8F-C65D-4008-89A1-8791DA968920}" type="slidenum">
              <a:rPr lang="en-US" smtClean="0"/>
              <a:t>2</a:t>
            </a:fld>
            <a:endParaRPr lang="en-US"/>
          </a:p>
        </p:txBody>
      </p:sp>
    </p:spTree>
    <p:extLst>
      <p:ext uri="{BB962C8B-B14F-4D97-AF65-F5344CB8AC3E}">
        <p14:creationId xmlns:p14="http://schemas.microsoft.com/office/powerpoint/2010/main" val="1348020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Al reunir todos los requisitos de datos tanto de la página de inicio como de la página de detalles de la ubicación, podemos elaborar el esquema que hemos acordado con el equipo de </a:t>
            </a:r>
            <a:r>
              <a:rPr lang="es-MX" b="0" i="0" dirty="0" err="1">
                <a:solidFill>
                  <a:srgbClr val="1A202C"/>
                </a:solidFill>
                <a:effectLst/>
                <a:highlight>
                  <a:srgbClr val="FDFDFD"/>
                </a:highlight>
                <a:latin typeface="Inter"/>
              </a:rPr>
              <a:t>frontend</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24</a:t>
            </a:fld>
            <a:endParaRPr lang="en-US"/>
          </a:p>
        </p:txBody>
      </p:sp>
    </p:spTree>
    <p:extLst>
      <p:ext uri="{BB962C8B-B14F-4D97-AF65-F5344CB8AC3E}">
        <p14:creationId xmlns:p14="http://schemas.microsoft.com/office/powerpoint/2010/main" val="2999455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Pero esta separación plantea una pregunta:</a:t>
            </a:r>
            <a:r>
              <a:rPr lang="es-MX" b="1" i="0" dirty="0">
                <a:solidFill>
                  <a:srgbClr val="1A202C"/>
                </a:solidFill>
                <a:effectLst/>
                <a:highlight>
                  <a:srgbClr val="FDFDFD"/>
                </a:highlight>
                <a:latin typeface="Inter"/>
              </a:rPr>
              <a:t> ¿cómo conectamos los campos de un solo objeto cuando están resueltos por múltiples subgrafos?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25</a:t>
            </a:fld>
            <a:endParaRPr lang="en-US"/>
          </a:p>
        </p:txBody>
      </p:sp>
    </p:spTree>
    <p:extLst>
      <p:ext uri="{BB962C8B-B14F-4D97-AF65-F5344CB8AC3E}">
        <p14:creationId xmlns:p14="http://schemas.microsoft.com/office/powerpoint/2010/main" val="3329405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Al reunir todos los requisitos de datos tanto de la página de inicio como de la página de detalles de la ubicación, podemos elaborar el esquema que hemos acordado con el equipo de </a:t>
            </a:r>
            <a:r>
              <a:rPr lang="es-MX" b="0" i="0" dirty="0" err="1">
                <a:solidFill>
                  <a:srgbClr val="1A202C"/>
                </a:solidFill>
                <a:effectLst/>
                <a:highlight>
                  <a:srgbClr val="FDFDFD"/>
                </a:highlight>
                <a:latin typeface="Inter"/>
              </a:rPr>
              <a:t>frontend</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26</a:t>
            </a:fld>
            <a:endParaRPr lang="en-US"/>
          </a:p>
        </p:txBody>
      </p:sp>
    </p:spTree>
    <p:extLst>
      <p:ext uri="{BB962C8B-B14F-4D97-AF65-F5344CB8AC3E}">
        <p14:creationId xmlns:p14="http://schemas.microsoft.com/office/powerpoint/2010/main" val="1630542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Al reunir todos los requisitos de datos tanto de la página de inicio como de la página de detalles de la ubicación, podemos elaborar el esquema que hemos acordado con el equipo de </a:t>
            </a:r>
            <a:r>
              <a:rPr lang="es-MX" b="0" i="0" dirty="0" err="1">
                <a:solidFill>
                  <a:srgbClr val="1A202C"/>
                </a:solidFill>
                <a:effectLst/>
                <a:highlight>
                  <a:srgbClr val="FDFDFD"/>
                </a:highlight>
                <a:latin typeface="Inter"/>
              </a:rPr>
              <a:t>frontend</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27</a:t>
            </a:fld>
            <a:endParaRPr lang="en-US"/>
          </a:p>
        </p:txBody>
      </p:sp>
    </p:spTree>
    <p:extLst>
      <p:ext uri="{BB962C8B-B14F-4D97-AF65-F5344CB8AC3E}">
        <p14:creationId xmlns:p14="http://schemas.microsoft.com/office/powerpoint/2010/main" val="232103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28</a:t>
            </a:fld>
            <a:endParaRPr lang="en-US"/>
          </a:p>
        </p:txBody>
      </p:sp>
    </p:spTree>
    <p:extLst>
      <p:ext uri="{BB962C8B-B14F-4D97-AF65-F5344CB8AC3E}">
        <p14:creationId xmlns:p14="http://schemas.microsoft.com/office/powerpoint/2010/main" val="405965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Actualicemos nuestra lista de verificación de acuerdo de esquema con los campos que se han agregado a nuestro subgrafo hasta </a:t>
            </a:r>
            <a:r>
              <a:rPr lang="es-MX" b="0" i="0" dirty="0" err="1">
                <a:solidFill>
                  <a:srgbClr val="1A202C"/>
                </a:solidFill>
                <a:effectLst/>
                <a:highlight>
                  <a:srgbClr val="FDFDFD"/>
                </a:highlight>
                <a:latin typeface="Inter"/>
              </a:rPr>
              <a:t>ahora:</a:t>
            </a:r>
            <a:r>
              <a:rPr lang="es-MX" dirty="0" err="1"/>
              <a:t>locations</a:t>
            </a:r>
            <a:endParaRPr lang="es-MX" dirty="0"/>
          </a:p>
          <a:p>
            <a:endParaRPr lang="en-US" b="0" dirty="0">
              <a:solidFill>
                <a:srgbClr val="569CD6"/>
              </a:solidFill>
              <a:effectLst/>
              <a:highlight>
                <a:srgbClr val="000000"/>
              </a:highlight>
              <a:latin typeface="Consolas" panose="020B0609020204030204" pitchFamily="49" charset="0"/>
            </a:endParaRPr>
          </a:p>
          <a:p>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Query {</a:t>
            </a:r>
          </a:p>
          <a:p>
            <a:r>
              <a:rPr lang="en-US" b="0" dirty="0">
                <a:solidFill>
                  <a:srgbClr val="FFFFFF"/>
                </a:solidFill>
                <a:effectLst/>
                <a:highlight>
                  <a:srgbClr val="000000"/>
                </a:highlight>
                <a:latin typeface="Consolas" panose="020B0609020204030204" pitchFamily="49" charset="0"/>
              </a:rPr>
              <a:t>  "The full list of locations presented by the Interplanetary Space Tourism department"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locations:</a:t>
            </a:r>
            <a:r>
              <a:rPr lang="en-US" b="0" dirty="0">
                <a:solidFill>
                  <a:srgbClr val="FFFFFF"/>
                </a:solidFill>
                <a:effectLst/>
                <a:highlight>
                  <a:srgbClr val="000000"/>
                </a:highlight>
                <a:latin typeface="Consolas" panose="020B0609020204030204" pitchFamily="49" charset="0"/>
              </a:rPr>
              <a:t> [Location!]!</a:t>
            </a:r>
          </a:p>
          <a:p>
            <a:r>
              <a:rPr lang="en-US" b="0" dirty="0">
                <a:solidFill>
                  <a:srgbClr val="FFFFFF"/>
                </a:solidFill>
                <a:effectLst/>
                <a:highlight>
                  <a:srgbClr val="000000"/>
                </a:highlight>
                <a:latin typeface="Consolas" panose="020B0609020204030204" pitchFamily="49" charset="0"/>
              </a:rPr>
              <a:t>  "The details of a specific location"</a:t>
            </a:r>
          </a:p>
          <a:p>
            <a:r>
              <a:rPr lang="en-US" b="0" dirty="0">
                <a:solidFill>
                  <a:srgbClr val="FFFFFF"/>
                </a:solidFill>
                <a:effectLst/>
                <a:highlight>
                  <a:srgbClr val="000000"/>
                </a:highlight>
                <a:latin typeface="Consolas" panose="020B0609020204030204" pitchFamily="49" charset="0"/>
              </a:rPr>
              <a:t>  location(</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 Location</a:t>
            </a:r>
          </a:p>
          <a:p>
            <a:r>
              <a:rPr lang="en-US" b="0" dirty="0">
                <a:solidFill>
                  <a:srgbClr val="FFFFFF"/>
                </a:solidFill>
                <a:effectLst/>
                <a:highlight>
                  <a:srgbClr val="000000"/>
                </a:highlight>
                <a:latin typeface="Consolas" panose="020B0609020204030204" pitchFamily="49" charset="0"/>
              </a:rPr>
              <a:t>}</a:t>
            </a:r>
          </a:p>
          <a:p>
            <a:br>
              <a:rPr lang="en-US" b="0" dirty="0">
                <a:solidFill>
                  <a:srgbClr val="FFFFFF"/>
                </a:solidFill>
                <a:effectLst/>
                <a:highlight>
                  <a:srgbClr val="000000"/>
                </a:highlight>
                <a:latin typeface="Consolas" panose="020B0609020204030204" pitchFamily="49" charset="0"/>
              </a:rPr>
            </a:br>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Location {</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a:t>
            </a:r>
          </a:p>
          <a:p>
            <a:r>
              <a:rPr lang="en-US" b="0" dirty="0">
                <a:solidFill>
                  <a:srgbClr val="FFFFFF"/>
                </a:solidFill>
                <a:effectLst/>
                <a:highlight>
                  <a:srgbClr val="000000"/>
                </a:highlight>
                <a:latin typeface="Consolas" panose="020B0609020204030204" pitchFamily="49" charset="0"/>
              </a:rPr>
              <a:t>  "The name of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name:</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"A short description about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description:</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"The location's main photo as a URL"</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photo:</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30</a:t>
            </a:fld>
            <a:endParaRPr lang="en-US"/>
          </a:p>
        </p:txBody>
      </p:sp>
    </p:spTree>
    <p:extLst>
      <p:ext uri="{BB962C8B-B14F-4D97-AF65-F5344CB8AC3E}">
        <p14:creationId xmlns:p14="http://schemas.microsoft.com/office/powerpoint/2010/main" val="2361433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Actualicemos nuestra lista de verificación de acuerdo de esquema con los campos que se han agregado a nuestro subgrafo hasta </a:t>
            </a:r>
            <a:r>
              <a:rPr lang="es-MX" b="0" i="0" dirty="0" err="1">
                <a:solidFill>
                  <a:srgbClr val="1A202C"/>
                </a:solidFill>
                <a:effectLst/>
                <a:highlight>
                  <a:srgbClr val="FDFDFD"/>
                </a:highlight>
                <a:latin typeface="Inter"/>
              </a:rPr>
              <a:t>ahora:</a:t>
            </a:r>
            <a:r>
              <a:rPr lang="es-MX" dirty="0" err="1"/>
              <a:t>locations</a:t>
            </a:r>
            <a:endParaRPr lang="es-MX" dirty="0"/>
          </a:p>
          <a:p>
            <a:endParaRPr lang="en-US" b="0" dirty="0">
              <a:solidFill>
                <a:srgbClr val="569CD6"/>
              </a:solidFill>
              <a:effectLst/>
              <a:highlight>
                <a:srgbClr val="000000"/>
              </a:highlight>
              <a:latin typeface="Consolas" panose="020B0609020204030204" pitchFamily="49" charset="0"/>
            </a:endParaRPr>
          </a:p>
          <a:p>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Query {</a:t>
            </a:r>
          </a:p>
          <a:p>
            <a:r>
              <a:rPr lang="en-US" b="0" dirty="0">
                <a:solidFill>
                  <a:srgbClr val="FFFFFF"/>
                </a:solidFill>
                <a:effectLst/>
                <a:highlight>
                  <a:srgbClr val="000000"/>
                </a:highlight>
                <a:latin typeface="Consolas" panose="020B0609020204030204" pitchFamily="49" charset="0"/>
              </a:rPr>
              <a:t>  "The full list of locations presented by the Interplanetary Space Tourism department"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locations:</a:t>
            </a:r>
            <a:r>
              <a:rPr lang="en-US" b="0" dirty="0">
                <a:solidFill>
                  <a:srgbClr val="FFFFFF"/>
                </a:solidFill>
                <a:effectLst/>
                <a:highlight>
                  <a:srgbClr val="000000"/>
                </a:highlight>
                <a:latin typeface="Consolas" panose="020B0609020204030204" pitchFamily="49" charset="0"/>
              </a:rPr>
              <a:t> [Location!]!</a:t>
            </a:r>
          </a:p>
          <a:p>
            <a:r>
              <a:rPr lang="en-US" b="0" dirty="0">
                <a:solidFill>
                  <a:srgbClr val="FFFFFF"/>
                </a:solidFill>
                <a:effectLst/>
                <a:highlight>
                  <a:srgbClr val="000000"/>
                </a:highlight>
                <a:latin typeface="Consolas" panose="020B0609020204030204" pitchFamily="49" charset="0"/>
              </a:rPr>
              <a:t>  "The details of a specific location"</a:t>
            </a:r>
          </a:p>
          <a:p>
            <a:r>
              <a:rPr lang="en-US" b="0" dirty="0">
                <a:solidFill>
                  <a:srgbClr val="FFFFFF"/>
                </a:solidFill>
                <a:effectLst/>
                <a:highlight>
                  <a:srgbClr val="000000"/>
                </a:highlight>
                <a:latin typeface="Consolas" panose="020B0609020204030204" pitchFamily="49" charset="0"/>
              </a:rPr>
              <a:t>  location(</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 Location</a:t>
            </a:r>
          </a:p>
          <a:p>
            <a:r>
              <a:rPr lang="en-US" b="0" dirty="0">
                <a:solidFill>
                  <a:srgbClr val="FFFFFF"/>
                </a:solidFill>
                <a:effectLst/>
                <a:highlight>
                  <a:srgbClr val="000000"/>
                </a:highlight>
                <a:latin typeface="Consolas" panose="020B0609020204030204" pitchFamily="49" charset="0"/>
              </a:rPr>
              <a:t>}</a:t>
            </a:r>
          </a:p>
          <a:p>
            <a:br>
              <a:rPr lang="en-US" b="0" dirty="0">
                <a:solidFill>
                  <a:srgbClr val="FFFFFF"/>
                </a:solidFill>
                <a:effectLst/>
                <a:highlight>
                  <a:srgbClr val="000000"/>
                </a:highlight>
                <a:latin typeface="Consolas" panose="020B0609020204030204" pitchFamily="49" charset="0"/>
              </a:rPr>
            </a:br>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Location {</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a:t>
            </a:r>
          </a:p>
          <a:p>
            <a:r>
              <a:rPr lang="en-US" b="0" dirty="0">
                <a:solidFill>
                  <a:srgbClr val="FFFFFF"/>
                </a:solidFill>
                <a:effectLst/>
                <a:highlight>
                  <a:srgbClr val="000000"/>
                </a:highlight>
                <a:latin typeface="Consolas" panose="020B0609020204030204" pitchFamily="49" charset="0"/>
              </a:rPr>
              <a:t>  "The name of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name:</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"A short description about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description:</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"The location's main photo as a URL"</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photo:</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32</a:t>
            </a:fld>
            <a:endParaRPr lang="en-US"/>
          </a:p>
        </p:txBody>
      </p:sp>
    </p:spTree>
    <p:extLst>
      <p:ext uri="{BB962C8B-B14F-4D97-AF65-F5344CB8AC3E}">
        <p14:creationId xmlns:p14="http://schemas.microsoft.com/office/powerpoint/2010/main" val="3518810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Actualicemos nuestra lista de verificación de acuerdo de esquema con los campos que se han agregado a nuestro subgrafo hasta </a:t>
            </a:r>
            <a:r>
              <a:rPr lang="es-MX" b="0" i="0" dirty="0" err="1">
                <a:solidFill>
                  <a:srgbClr val="1A202C"/>
                </a:solidFill>
                <a:effectLst/>
                <a:highlight>
                  <a:srgbClr val="FDFDFD"/>
                </a:highlight>
                <a:latin typeface="Inter"/>
              </a:rPr>
              <a:t>ahora:</a:t>
            </a:r>
            <a:r>
              <a:rPr lang="es-MX" dirty="0" err="1"/>
              <a:t>locations</a:t>
            </a:r>
            <a:endParaRPr lang="es-MX" dirty="0"/>
          </a:p>
          <a:p>
            <a:endParaRPr lang="en-US" b="0" dirty="0">
              <a:solidFill>
                <a:srgbClr val="569CD6"/>
              </a:solidFill>
              <a:effectLst/>
              <a:highlight>
                <a:srgbClr val="000000"/>
              </a:highlight>
              <a:latin typeface="Consolas" panose="020B0609020204030204" pitchFamily="49" charset="0"/>
            </a:endParaRPr>
          </a:p>
          <a:p>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Query {</a:t>
            </a:r>
          </a:p>
          <a:p>
            <a:r>
              <a:rPr lang="en-US" b="0" dirty="0">
                <a:solidFill>
                  <a:srgbClr val="FFFFFF"/>
                </a:solidFill>
                <a:effectLst/>
                <a:highlight>
                  <a:srgbClr val="000000"/>
                </a:highlight>
                <a:latin typeface="Consolas" panose="020B0609020204030204" pitchFamily="49" charset="0"/>
              </a:rPr>
              <a:t>  "The full list of locations presented by the Interplanetary Space Tourism department"</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locations:</a:t>
            </a:r>
            <a:r>
              <a:rPr lang="en-US" b="0" dirty="0">
                <a:solidFill>
                  <a:srgbClr val="FFFFFF"/>
                </a:solidFill>
                <a:effectLst/>
                <a:highlight>
                  <a:srgbClr val="000000"/>
                </a:highlight>
                <a:latin typeface="Consolas" panose="020B0609020204030204" pitchFamily="49" charset="0"/>
              </a:rPr>
              <a:t> [Location!]!</a:t>
            </a:r>
          </a:p>
          <a:p>
            <a:r>
              <a:rPr lang="en-US" b="0" dirty="0">
                <a:solidFill>
                  <a:srgbClr val="FFFFFF"/>
                </a:solidFill>
                <a:effectLst/>
                <a:highlight>
                  <a:srgbClr val="000000"/>
                </a:highlight>
                <a:latin typeface="Consolas" panose="020B0609020204030204" pitchFamily="49" charset="0"/>
              </a:rPr>
              <a:t>  "The details of a specific location"</a:t>
            </a:r>
          </a:p>
          <a:p>
            <a:r>
              <a:rPr lang="en-US" b="0" dirty="0">
                <a:solidFill>
                  <a:srgbClr val="FFFFFF"/>
                </a:solidFill>
                <a:effectLst/>
                <a:highlight>
                  <a:srgbClr val="000000"/>
                </a:highlight>
                <a:latin typeface="Consolas" panose="020B0609020204030204" pitchFamily="49" charset="0"/>
              </a:rPr>
              <a:t>  location(</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 Location</a:t>
            </a:r>
          </a:p>
          <a:p>
            <a:r>
              <a:rPr lang="en-US" b="0" dirty="0">
                <a:solidFill>
                  <a:srgbClr val="FFFFFF"/>
                </a:solidFill>
                <a:effectLst/>
                <a:highlight>
                  <a:srgbClr val="000000"/>
                </a:highlight>
                <a:latin typeface="Consolas" panose="020B0609020204030204" pitchFamily="49" charset="0"/>
              </a:rPr>
              <a:t>}</a:t>
            </a:r>
          </a:p>
          <a:p>
            <a:br>
              <a:rPr lang="en-US" b="0" dirty="0">
                <a:solidFill>
                  <a:srgbClr val="FFFFFF"/>
                </a:solidFill>
                <a:effectLst/>
                <a:highlight>
                  <a:srgbClr val="000000"/>
                </a:highlight>
                <a:latin typeface="Consolas" panose="020B0609020204030204" pitchFamily="49" charset="0"/>
              </a:rPr>
            </a:br>
            <a:r>
              <a:rPr lang="en-US" b="0" dirty="0">
                <a:solidFill>
                  <a:srgbClr val="569CD6"/>
                </a:solidFill>
                <a:effectLst/>
                <a:highlight>
                  <a:srgbClr val="000000"/>
                </a:highlight>
                <a:latin typeface="Consolas" panose="020B0609020204030204" pitchFamily="49" charset="0"/>
              </a:rPr>
              <a:t>type</a:t>
            </a:r>
            <a:r>
              <a:rPr lang="en-US" b="0" dirty="0">
                <a:solidFill>
                  <a:srgbClr val="FFFFFF"/>
                </a:solidFill>
                <a:effectLst/>
                <a:highlight>
                  <a:srgbClr val="000000"/>
                </a:highlight>
                <a:latin typeface="Consolas" panose="020B0609020204030204" pitchFamily="49" charset="0"/>
              </a:rPr>
              <a:t> Location {</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id:</a:t>
            </a:r>
            <a:r>
              <a:rPr lang="en-US" b="0" dirty="0">
                <a:solidFill>
                  <a:srgbClr val="FFFFFF"/>
                </a:solidFill>
                <a:effectLst/>
                <a:highlight>
                  <a:srgbClr val="000000"/>
                </a:highlight>
                <a:latin typeface="Consolas" panose="020B0609020204030204" pitchFamily="49" charset="0"/>
              </a:rPr>
              <a:t> ID!</a:t>
            </a:r>
          </a:p>
          <a:p>
            <a:r>
              <a:rPr lang="en-US" b="0" dirty="0">
                <a:solidFill>
                  <a:srgbClr val="FFFFFF"/>
                </a:solidFill>
                <a:effectLst/>
                <a:highlight>
                  <a:srgbClr val="000000"/>
                </a:highlight>
                <a:latin typeface="Consolas" panose="020B0609020204030204" pitchFamily="49" charset="0"/>
              </a:rPr>
              <a:t>  "The name of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name:</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"A short description about the location"</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description:</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  "The location's main photo as a URL"</a:t>
            </a:r>
          </a:p>
          <a:p>
            <a:r>
              <a:rPr lang="en-US" b="0" dirty="0">
                <a:solidFill>
                  <a:srgbClr val="FFFFFF"/>
                </a:solidFill>
                <a:effectLst/>
                <a:highlight>
                  <a:srgbClr val="000000"/>
                </a:highlight>
                <a:latin typeface="Consolas" panose="020B0609020204030204" pitchFamily="49" charset="0"/>
              </a:rPr>
              <a:t>  </a:t>
            </a:r>
            <a:r>
              <a:rPr lang="en-US" b="0" dirty="0">
                <a:solidFill>
                  <a:srgbClr val="9CDCFE"/>
                </a:solidFill>
                <a:effectLst/>
                <a:highlight>
                  <a:srgbClr val="000000"/>
                </a:highlight>
                <a:latin typeface="Consolas" panose="020B0609020204030204" pitchFamily="49" charset="0"/>
              </a:rPr>
              <a:t>photo:</a:t>
            </a:r>
            <a:r>
              <a:rPr lang="en-US" b="0" dirty="0">
                <a:solidFill>
                  <a:srgbClr val="FFFFFF"/>
                </a:solidFill>
                <a:effectLst/>
                <a:highlight>
                  <a:srgbClr val="000000"/>
                </a:highlight>
                <a:latin typeface="Consolas" panose="020B0609020204030204" pitchFamily="49" charset="0"/>
              </a:rPr>
              <a:t> String!</a:t>
            </a:r>
          </a:p>
          <a:p>
            <a:r>
              <a:rPr lang="en-US" b="0" dirty="0">
                <a:solidFill>
                  <a:srgbClr val="FFFFFF"/>
                </a:solidFill>
                <a:effectLst/>
                <a:highlight>
                  <a:srgbClr val="000000"/>
                </a:highlight>
                <a:latin typeface="Consolas" panose="020B0609020204030204" pitchFamily="49" charset="0"/>
              </a:rPr>
              <a:t>}</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34</a:t>
            </a:fld>
            <a:endParaRPr lang="en-US"/>
          </a:p>
        </p:txBody>
      </p:sp>
    </p:spTree>
    <p:extLst>
      <p:ext uri="{BB962C8B-B14F-4D97-AF65-F5344CB8AC3E}">
        <p14:creationId xmlns:p14="http://schemas.microsoft.com/office/powerpoint/2010/main" val="666793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35</a:t>
            </a:fld>
            <a:endParaRPr lang="en-US"/>
          </a:p>
        </p:txBody>
      </p:sp>
    </p:spTree>
    <p:extLst>
      <p:ext uri="{BB962C8B-B14F-4D97-AF65-F5344CB8AC3E}">
        <p14:creationId xmlns:p14="http://schemas.microsoft.com/office/powerpoint/2010/main" val="279733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36</a:t>
            </a:fld>
            <a:endParaRPr lang="en-US"/>
          </a:p>
        </p:txBody>
      </p:sp>
    </p:spTree>
    <p:extLst>
      <p:ext uri="{BB962C8B-B14F-4D97-AF65-F5344CB8AC3E}">
        <p14:creationId xmlns:p14="http://schemas.microsoft.com/office/powerpoint/2010/main" val="39151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1A202C"/>
                </a:solidFill>
                <a:effectLst/>
                <a:highlight>
                  <a:srgbClr val="FDFDFD"/>
                </a:highlight>
                <a:latin typeface="Inter"/>
              </a:rPr>
              <a:t>En una arquitectura no federada, todos los tipos y </a:t>
            </a:r>
            <a:r>
              <a:rPr lang="es-MX" b="0" i="0" u="sng" dirty="0">
                <a:solidFill>
                  <a:srgbClr val="1A202C"/>
                </a:solidFill>
                <a:effectLst/>
                <a:highlight>
                  <a:srgbClr val="FDFDFD"/>
                </a:highlight>
                <a:latin typeface="Inter"/>
              </a:rPr>
              <a:t>campos </a:t>
            </a:r>
            <a:r>
              <a:rPr lang="es-MX" b="0" i="0" dirty="0">
                <a:solidFill>
                  <a:srgbClr val="1A202C"/>
                </a:solidFill>
                <a:effectLst/>
                <a:highlight>
                  <a:srgbClr val="FDFDFD"/>
                </a:highlight>
                <a:latin typeface="Inter"/>
              </a:rPr>
              <a:t>de todo </a:t>
            </a:r>
            <a:r>
              <a:rPr lang="es-MX" b="0" i="0" u="sng" dirty="0">
                <a:solidFill>
                  <a:srgbClr val="1A202C"/>
                </a:solidFill>
                <a:effectLst/>
                <a:highlight>
                  <a:srgbClr val="FDFDFD"/>
                </a:highlight>
                <a:latin typeface="Inter"/>
              </a:rPr>
              <a:t>el </a:t>
            </a:r>
            <a:r>
              <a:rPr lang="es-MX" b="0" i="0" u="sng" dirty="0" err="1">
                <a:solidFill>
                  <a:srgbClr val="1A202C"/>
                </a:solidFill>
                <a:effectLst/>
                <a:highlight>
                  <a:srgbClr val="FDFDFD"/>
                </a:highlight>
                <a:latin typeface="Inter"/>
              </a:rPr>
              <a:t>gráfo</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están representados por un único archivo de esquema en un </a:t>
            </a:r>
            <a:r>
              <a:rPr lang="es-MX" b="0" i="0" u="sng" dirty="0">
                <a:solidFill>
                  <a:srgbClr val="1A202C"/>
                </a:solidFill>
                <a:effectLst/>
                <a:highlight>
                  <a:srgbClr val="FDFDFD"/>
                </a:highlight>
                <a:latin typeface="Inter"/>
              </a:rPr>
              <a:t>servidor </a:t>
            </a:r>
            <a:r>
              <a:rPr lang="es-MX" b="0" i="0" u="sng" dirty="0" err="1">
                <a:solidFill>
                  <a:srgbClr val="1A202C"/>
                </a:solidFill>
                <a:effectLst/>
                <a:highlight>
                  <a:srgbClr val="FDFDFD"/>
                </a:highlight>
                <a:latin typeface="Inter"/>
              </a:rPr>
              <a:t>GraphQL</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a:t>
            </a:r>
            <a:endParaRPr lang="es-MX"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a:t>
            </a:fld>
            <a:endParaRPr lang="en-US"/>
          </a:p>
        </p:txBody>
      </p:sp>
    </p:spTree>
    <p:extLst>
      <p:ext uri="{BB962C8B-B14F-4D97-AF65-F5344CB8AC3E}">
        <p14:creationId xmlns:p14="http://schemas.microsoft.com/office/powerpoint/2010/main" val="3004819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Como ya hemos visto, cuando se utiliza un enfoque de esquema primero, los equipos de </a:t>
            </a:r>
            <a:r>
              <a:rPr lang="es-MX" b="0" i="0" dirty="0" err="1">
                <a:solidFill>
                  <a:srgbClr val="1A202C"/>
                </a:solidFill>
                <a:effectLst/>
                <a:highlight>
                  <a:srgbClr val="FDFDFD"/>
                </a:highlight>
                <a:latin typeface="Inter"/>
              </a:rPr>
              <a:t>frontend</a:t>
            </a:r>
            <a:r>
              <a:rPr lang="es-MX" b="0" i="0" dirty="0">
                <a:solidFill>
                  <a:srgbClr val="1A202C"/>
                </a:solidFill>
                <a:effectLst/>
                <a:highlight>
                  <a:srgbClr val="FDFDFD"/>
                </a:highlight>
                <a:latin typeface="Inter"/>
              </a:rPr>
              <a:t> y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primero acuerdan los tipos y </a:t>
            </a:r>
            <a:r>
              <a:rPr lang="es-MX" b="0" i="0" u="sng" dirty="0">
                <a:solidFill>
                  <a:srgbClr val="1A202C"/>
                </a:solidFill>
                <a:effectLst/>
                <a:highlight>
                  <a:srgbClr val="FDFDFD"/>
                </a:highlight>
                <a:latin typeface="Inter"/>
              </a:rPr>
              <a:t>campos </a:t>
            </a:r>
            <a:r>
              <a:rPr lang="es-MX" b="0" i="0" dirty="0">
                <a:solidFill>
                  <a:srgbClr val="1A202C"/>
                </a:solidFill>
                <a:effectLst/>
                <a:highlight>
                  <a:srgbClr val="FDFDFD"/>
                </a:highlight>
                <a:latin typeface="Inter"/>
              </a:rPr>
              <a:t>que incluirá su </a:t>
            </a:r>
            <a:r>
              <a:rPr lang="es-MX" b="0" i="0" u="sng" dirty="0" err="1">
                <a:solidFill>
                  <a:srgbClr val="1A202C"/>
                </a:solidFill>
                <a:effectLst/>
                <a:highlight>
                  <a:srgbClr val="FDFDFD"/>
                </a:highlight>
                <a:latin typeface="Inter"/>
              </a:rPr>
              <a:t>supergrafo</a:t>
            </a:r>
            <a:r>
              <a:rPr lang="es-MX" b="0" i="0" u="sng" dirty="0">
                <a:solidFill>
                  <a:srgbClr val="1A202C"/>
                </a:solidFill>
                <a:effectLst/>
                <a:highlight>
                  <a:srgbClr val="FDFDFD"/>
                </a:highlight>
                <a:latin typeface="Inter"/>
              </a:rPr>
              <a:t> . </a:t>
            </a:r>
            <a:r>
              <a:rPr lang="es-MX" b="0" i="0" dirty="0">
                <a:solidFill>
                  <a:srgbClr val="1A202C"/>
                </a:solidFill>
                <a:effectLst/>
                <a:highlight>
                  <a:srgbClr val="FDFDFD"/>
                </a:highlight>
                <a:latin typeface="Inter"/>
              </a:rPr>
              <a:t>A partir de ahí, pasamos al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para decidir cómo distribuir esos tipos y campos en múltiples </a:t>
            </a:r>
            <a:r>
              <a:rPr lang="es-MX" b="0" i="0" u="sng" dirty="0">
                <a:solidFill>
                  <a:srgbClr val="1A202C"/>
                </a:solidFill>
                <a:effectLst/>
                <a:highlight>
                  <a:srgbClr val="FDFDFD"/>
                </a:highlight>
                <a:latin typeface="Inter"/>
              </a:rPr>
              <a:t>subgrafos </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38</a:t>
            </a:fld>
            <a:endParaRPr lang="en-US"/>
          </a:p>
        </p:txBody>
      </p:sp>
    </p:spTree>
    <p:extLst>
      <p:ext uri="{BB962C8B-B14F-4D97-AF65-F5344CB8AC3E}">
        <p14:creationId xmlns:p14="http://schemas.microsoft.com/office/powerpoint/2010/main" val="3441863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Con todo eso en su lugar, los equipos de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pueden construir de forma independiente sus </a:t>
            </a:r>
            <a:r>
              <a:rPr lang="es-MX" b="0" i="0" u="sng" dirty="0">
                <a:solidFill>
                  <a:srgbClr val="1A202C"/>
                </a:solidFill>
                <a:effectLst/>
                <a:highlight>
                  <a:srgbClr val="FDFDFD"/>
                </a:highlight>
                <a:latin typeface="Inter"/>
              </a:rPr>
              <a:t>servidores de subgrafos </a:t>
            </a:r>
            <a:r>
              <a:rPr lang="es-MX" b="0" i="0" dirty="0">
                <a:solidFill>
                  <a:srgbClr val="1A202C"/>
                </a:solidFill>
                <a:effectLst/>
                <a:highlight>
                  <a:srgbClr val="FDFDFD"/>
                </a:highlight>
                <a:latin typeface="Inter"/>
              </a:rPr>
              <a:t>, completos con esquemas, </a:t>
            </a:r>
            <a:r>
              <a:rPr lang="es-MX" b="0" i="0" u="sng" dirty="0">
                <a:solidFill>
                  <a:srgbClr val="1A202C"/>
                </a:solidFill>
                <a:effectLst/>
                <a:highlight>
                  <a:srgbClr val="FDFDFD"/>
                </a:highlight>
                <a:latin typeface="Inter"/>
              </a:rPr>
              <a:t>solucionadores </a:t>
            </a:r>
            <a:r>
              <a:rPr lang="es-MX" b="0" i="0" dirty="0">
                <a:solidFill>
                  <a:srgbClr val="1A202C"/>
                </a:solidFill>
                <a:effectLst/>
                <a:highlight>
                  <a:srgbClr val="FDFDFD"/>
                </a:highlight>
                <a:latin typeface="Inter"/>
              </a:rPr>
              <a:t>y </a:t>
            </a:r>
            <a:r>
              <a:rPr lang="es-MX" b="0" i="0" u="sng" dirty="0">
                <a:solidFill>
                  <a:srgbClr val="1A202C"/>
                </a:solidFill>
                <a:effectLst/>
                <a:highlight>
                  <a:srgbClr val="FDFDFD"/>
                </a:highlight>
                <a:latin typeface="Inter"/>
              </a:rPr>
              <a:t>fuentes de datos </a:t>
            </a:r>
            <a:r>
              <a:rPr lang="es-MX" b="0" i="0" dirty="0">
                <a:solidFill>
                  <a:srgbClr val="1A202C"/>
                </a:solidFill>
                <a:effectLst/>
                <a:highlight>
                  <a:srgbClr val="FDFDFD"/>
                </a:highlight>
                <a:latin typeface="Inter"/>
              </a:rPr>
              <a:t>.</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39</a:t>
            </a:fld>
            <a:endParaRPr lang="en-US"/>
          </a:p>
        </p:txBody>
      </p:sp>
    </p:spTree>
    <p:extLst>
      <p:ext uri="{BB962C8B-B14F-4D97-AF65-F5344CB8AC3E}">
        <p14:creationId xmlns:p14="http://schemas.microsoft.com/office/powerpoint/2010/main" val="941516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 continuación, alguien debe crear un nuevo </a:t>
            </a:r>
            <a:r>
              <a:rPr lang="es-MX" b="0" i="0" u="sng" dirty="0" err="1">
                <a:solidFill>
                  <a:srgbClr val="1A202C"/>
                </a:solidFill>
                <a:effectLst/>
                <a:highlight>
                  <a:srgbClr val="FDFDFD"/>
                </a:highlight>
                <a:latin typeface="Inter"/>
              </a:rPr>
              <a:t>supergrafo</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en Studio, que será utilizado por todos los </a:t>
            </a:r>
            <a:r>
              <a:rPr lang="es-MX" b="0" i="0" u="sng" dirty="0">
                <a:solidFill>
                  <a:srgbClr val="1A202C"/>
                </a:solidFill>
                <a:effectLst/>
                <a:highlight>
                  <a:srgbClr val="FDFDFD"/>
                </a:highlight>
                <a:latin typeface="Inter"/>
              </a:rPr>
              <a:t>subgrafos </a:t>
            </a:r>
            <a:r>
              <a:rPr lang="es-MX" b="0" i="0" dirty="0">
                <a:solidFill>
                  <a:srgbClr val="1A202C"/>
                </a:solidFill>
                <a:effectLst/>
                <a:highlight>
                  <a:srgbClr val="FDFDFD"/>
                </a:highlight>
                <a:latin typeface="Inter"/>
              </a:rPr>
              <a:t>de esta aplicación. Sólo una persona necesita realizar este paso.</a:t>
            </a:r>
          </a:p>
          <a:p>
            <a:endParaRPr lang="es-MX" b="0" i="0" dirty="0">
              <a:solidFill>
                <a:srgbClr val="1A202C"/>
              </a:solidFill>
              <a:effectLst/>
              <a:highlight>
                <a:srgbClr val="FDFDFD"/>
              </a:highlight>
              <a:latin typeface="Inter"/>
            </a:endParaRP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40</a:t>
            </a:fld>
            <a:endParaRPr lang="en-US"/>
          </a:p>
        </p:txBody>
      </p:sp>
    </p:spTree>
    <p:extLst>
      <p:ext uri="{BB962C8B-B14F-4D97-AF65-F5344CB8AC3E}">
        <p14:creationId xmlns:p14="http://schemas.microsoft.com/office/powerpoint/2010/main" val="225448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Cuando estemos contentos de que nuestros </a:t>
            </a:r>
            <a:r>
              <a:rPr lang="es-MX" b="0" i="0" u="sng" dirty="0">
                <a:solidFill>
                  <a:srgbClr val="1A202C"/>
                </a:solidFill>
                <a:effectLst/>
                <a:highlight>
                  <a:srgbClr val="FDFDFD"/>
                </a:highlight>
                <a:latin typeface="Inter"/>
              </a:rPr>
              <a:t>subgrafos </a:t>
            </a:r>
            <a:r>
              <a:rPr lang="es-MX" b="0" i="0" dirty="0">
                <a:solidFill>
                  <a:srgbClr val="1A202C"/>
                </a:solidFill>
                <a:effectLst/>
                <a:highlight>
                  <a:srgbClr val="FDFDFD"/>
                </a:highlight>
                <a:latin typeface="Inter"/>
              </a:rPr>
              <a:t>se vean elegantes, usaremos la </a:t>
            </a:r>
            <a:r>
              <a:rPr lang="es-MX" b="0" i="0" u="sng" dirty="0">
                <a:solidFill>
                  <a:srgbClr val="1A202C"/>
                </a:solidFill>
                <a:effectLst/>
                <a:highlight>
                  <a:srgbClr val="FDFDFD"/>
                </a:highlight>
                <a:latin typeface="Inter"/>
              </a:rPr>
              <a:t>CLI de Rover </a:t>
            </a:r>
            <a:r>
              <a:rPr lang="es-MX" b="0" i="0" dirty="0">
                <a:solidFill>
                  <a:srgbClr val="1A202C"/>
                </a:solidFill>
                <a:effectLst/>
                <a:highlight>
                  <a:srgbClr val="FDFDFD"/>
                </a:highlight>
                <a:latin typeface="Inter"/>
              </a:rPr>
              <a:t>para publicar el esquema de cada subgrafo en el registro de esquemas. El registro de esquemas es un sistema de control de versiones alojado en </a:t>
            </a:r>
            <a:r>
              <a:rPr lang="es-MX" b="0" i="0" dirty="0" err="1">
                <a:solidFill>
                  <a:srgbClr val="1A202C"/>
                </a:solidFill>
                <a:effectLst/>
                <a:highlight>
                  <a:srgbClr val="FDFDFD"/>
                </a:highlight>
                <a:latin typeface="Inter"/>
              </a:rPr>
              <a:t>Apollo</a:t>
            </a:r>
            <a:r>
              <a:rPr lang="es-MX" b="0" i="0" dirty="0">
                <a:solidFill>
                  <a:srgbClr val="1A202C"/>
                </a:solidFill>
                <a:effectLst/>
                <a:highlight>
                  <a:srgbClr val="FDFDFD"/>
                </a:highlight>
                <a:latin typeface="Inter"/>
              </a:rPr>
              <a:t>, que nos permite realizar un seguimiento de los cambios en nuestros esquemas a lo largo del tiempo.</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41</a:t>
            </a:fld>
            <a:endParaRPr lang="en-US"/>
          </a:p>
        </p:txBody>
      </p:sp>
    </p:spTree>
    <p:extLst>
      <p:ext uri="{BB962C8B-B14F-4D97-AF65-F5344CB8AC3E}">
        <p14:creationId xmlns:p14="http://schemas.microsoft.com/office/powerpoint/2010/main" val="85350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Cuando el registro de esquema obtiene una versión nueva o actualizada de un esquema de subgrafo , inicia un proceso llamado</a:t>
            </a:r>
            <a:r>
              <a:rPr lang="es-MX" b="1" i="0" dirty="0">
                <a:solidFill>
                  <a:srgbClr val="1A202C"/>
                </a:solidFill>
                <a:effectLst/>
                <a:highlight>
                  <a:srgbClr val="FDFDFD"/>
                </a:highlight>
                <a:latin typeface="Inter"/>
              </a:rPr>
              <a:t> composición </a:t>
            </a:r>
            <a:r>
              <a:rPr lang="es-MX" b="0" i="0" dirty="0">
                <a:solidFill>
                  <a:srgbClr val="1A202C"/>
                </a:solidFill>
                <a:effectLst/>
                <a:highlight>
                  <a:srgbClr val="FDFDFD"/>
                </a:highlight>
                <a:latin typeface="Inter"/>
              </a:rPr>
              <a:t>. El registro de esquema intenta combinar todos los esquemas de los subgrafos registrados en un único esquema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 ¡Muy genial!</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42</a:t>
            </a:fld>
            <a:endParaRPr lang="en-US"/>
          </a:p>
        </p:txBody>
      </p:sp>
    </p:spTree>
    <p:extLst>
      <p:ext uri="{BB962C8B-B14F-4D97-AF65-F5344CB8AC3E}">
        <p14:creationId xmlns:p14="http://schemas.microsoft.com/office/powerpoint/2010/main" val="2445257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Si </a:t>
            </a:r>
            <a:r>
              <a:rPr lang="es-MX" b="0" i="0" u="sng" dirty="0">
                <a:solidFill>
                  <a:srgbClr val="1A202C"/>
                </a:solidFill>
                <a:effectLst/>
                <a:highlight>
                  <a:srgbClr val="FDFDFD"/>
                </a:highlight>
                <a:latin typeface="Inter"/>
              </a:rPr>
              <a:t>la composición </a:t>
            </a:r>
            <a:r>
              <a:rPr lang="es-MX" b="0" i="0" dirty="0">
                <a:solidFill>
                  <a:srgbClr val="1A202C"/>
                </a:solidFill>
                <a:effectLst/>
                <a:highlight>
                  <a:srgbClr val="FDFDFD"/>
                </a:highlight>
                <a:latin typeface="Inter"/>
              </a:rPr>
              <a:t>falla, el registro del esquema muestra un error en Studio y el proceso se detiene allí. Sin estrés: podemos usar los mensajes de error para solucionar el problema en nuestro </a:t>
            </a:r>
            <a:r>
              <a:rPr lang="es-MX" b="0" i="0" u="sng" dirty="0">
                <a:solidFill>
                  <a:srgbClr val="1A202C"/>
                </a:solidFill>
                <a:effectLst/>
                <a:highlight>
                  <a:srgbClr val="FDFDFD"/>
                </a:highlight>
                <a:latin typeface="Inter"/>
              </a:rPr>
              <a:t>subgrafo </a:t>
            </a:r>
            <a:r>
              <a:rPr lang="es-MX" b="0" i="0" dirty="0">
                <a:solidFill>
                  <a:srgbClr val="1A202C"/>
                </a:solidFill>
                <a:effectLst/>
                <a:highlight>
                  <a:srgbClr val="FDFDFD"/>
                </a:highlight>
                <a:latin typeface="Inter"/>
              </a:rPr>
              <a:t>y luego intentar publicar el subgrafo con </a:t>
            </a:r>
            <a:r>
              <a:rPr lang="es-MX" b="0" i="0" u="sng" dirty="0">
                <a:solidFill>
                  <a:srgbClr val="1A202C"/>
                </a:solidFill>
                <a:effectLst/>
                <a:highlight>
                  <a:srgbClr val="FDFDFD"/>
                </a:highlight>
                <a:latin typeface="Inter"/>
              </a:rPr>
              <a:t>Rover </a:t>
            </a:r>
            <a:r>
              <a:rPr lang="es-MX" b="0" i="0" dirty="0">
                <a:solidFill>
                  <a:srgbClr val="1A202C"/>
                </a:solidFill>
                <a:effectLst/>
                <a:highlight>
                  <a:srgbClr val="FDFDFD"/>
                </a:highlight>
                <a:latin typeface="Inter"/>
              </a:rPr>
              <a:t>nuevamente.</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43</a:t>
            </a:fld>
            <a:endParaRPr lang="en-US"/>
          </a:p>
        </p:txBody>
      </p:sp>
    </p:spTree>
    <p:extLst>
      <p:ext uri="{BB962C8B-B14F-4D97-AF65-F5344CB8AC3E}">
        <p14:creationId xmlns:p14="http://schemas.microsoft.com/office/powerpoint/2010/main" val="2872630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Si la composición tiene éxito y no hay errores de validación, el registro de esquema produce un</a:t>
            </a:r>
            <a:r>
              <a:rPr lang="es-MX" b="1" i="0" dirty="0">
                <a:solidFill>
                  <a:srgbClr val="1A202C"/>
                </a:solidFill>
                <a:effectLst/>
                <a:highlight>
                  <a:srgbClr val="FDFDFD"/>
                </a:highlight>
                <a:latin typeface="Inter"/>
              </a:rPr>
              <a:t> esquema de </a:t>
            </a:r>
            <a:r>
              <a:rPr lang="es-MX" b="1" i="0" dirty="0" err="1">
                <a:solidFill>
                  <a:srgbClr val="1A202C"/>
                </a:solidFill>
                <a:effectLst/>
                <a:highlight>
                  <a:srgbClr val="FDFDFD"/>
                </a:highlight>
                <a:latin typeface="Inter"/>
              </a:rPr>
              <a:t>supergrafo</a:t>
            </a:r>
            <a:r>
              <a:rPr lang="es-MX" b="1" i="0"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a:t>
            </a:r>
          </a:p>
          <a:p>
            <a:pPr algn="l"/>
            <a:r>
              <a:rPr lang="es-MX" b="0" i="0" dirty="0">
                <a:solidFill>
                  <a:srgbClr val="1A202C"/>
                </a:solidFill>
                <a:effectLst/>
                <a:highlight>
                  <a:srgbClr val="FDFDFD"/>
                </a:highlight>
                <a:latin typeface="Inter"/>
              </a:rPr>
              <a:t>El registro de esquema envía automáticamente el esquema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a un servicio interno dentro de Studio llamado </a:t>
            </a:r>
            <a:r>
              <a:rPr lang="es-MX" b="0" i="0" dirty="0" err="1">
                <a:solidFill>
                  <a:srgbClr val="1A202C"/>
                </a:solidFill>
                <a:effectLst/>
                <a:highlight>
                  <a:srgbClr val="FDFDFD"/>
                </a:highlight>
                <a:latin typeface="Inter"/>
              </a:rPr>
              <a:t>Apollo</a:t>
            </a:r>
            <a:r>
              <a:rPr lang="es-MX" b="0" i="0" dirty="0">
                <a:solidFill>
                  <a:srgbClr val="1A202C"/>
                </a:solidFill>
                <a:effectLst/>
                <a:highlight>
                  <a:srgbClr val="FDFDFD"/>
                </a:highlight>
                <a:latin typeface="Inter"/>
              </a:rPr>
              <a:t> </a:t>
            </a:r>
            <a:r>
              <a:rPr lang="es-MX" b="0" i="0" dirty="0" err="1">
                <a:solidFill>
                  <a:srgbClr val="1A202C"/>
                </a:solidFill>
                <a:effectLst/>
                <a:highlight>
                  <a:srgbClr val="FDFDFD"/>
                </a:highlight>
                <a:latin typeface="Inter"/>
              </a:rPr>
              <a:t>Uplink</a:t>
            </a:r>
            <a:r>
              <a:rPr lang="es-MX" b="0" i="0" dirty="0">
                <a:solidFill>
                  <a:srgbClr val="1A202C"/>
                </a:solidFill>
                <a:effectLst/>
                <a:highlight>
                  <a:srgbClr val="FDFDFD"/>
                </a:highlight>
                <a:latin typeface="Inter"/>
              </a:rPr>
              <a:t>. </a:t>
            </a:r>
            <a:r>
              <a:rPr lang="es-MX" b="0" i="0" dirty="0" err="1">
                <a:solidFill>
                  <a:srgbClr val="1A202C"/>
                </a:solidFill>
                <a:effectLst/>
                <a:highlight>
                  <a:srgbClr val="FDFDFD"/>
                </a:highlight>
                <a:latin typeface="Inter"/>
              </a:rPr>
              <a:t>Uplink</a:t>
            </a:r>
            <a:r>
              <a:rPr lang="es-MX" b="0" i="0" dirty="0">
                <a:solidFill>
                  <a:srgbClr val="1A202C"/>
                </a:solidFill>
                <a:effectLst/>
                <a:highlight>
                  <a:srgbClr val="FDFDFD"/>
                </a:highlight>
                <a:latin typeface="Inter"/>
              </a:rPr>
              <a:t> es un servidor que almacena el esquema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más reciente para cada gráfico.</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44</a:t>
            </a:fld>
            <a:endParaRPr lang="en-US"/>
          </a:p>
        </p:txBody>
      </p:sp>
    </p:spTree>
    <p:extLst>
      <p:ext uri="{BB962C8B-B14F-4D97-AF65-F5344CB8AC3E}">
        <p14:creationId xmlns:p14="http://schemas.microsoft.com/office/powerpoint/2010/main" val="1696456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A continuación, necesitamos crear otro servidor para el enrutador , que conectamos al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creado en Studio en el paso 2.</a:t>
            </a:r>
          </a:p>
          <a:p>
            <a:pPr algn="l"/>
            <a:r>
              <a:rPr lang="es-MX" b="0" i="0" dirty="0">
                <a:solidFill>
                  <a:srgbClr val="1A202C"/>
                </a:solidFill>
                <a:effectLst/>
                <a:highlight>
                  <a:srgbClr val="FDFDFD"/>
                </a:highlight>
                <a:latin typeface="Inter"/>
              </a:rPr>
              <a:t>El enrutador sondea automáticamente </a:t>
            </a:r>
            <a:r>
              <a:rPr lang="es-MX" b="0" i="0" dirty="0" err="1">
                <a:solidFill>
                  <a:srgbClr val="1A202C"/>
                </a:solidFill>
                <a:effectLst/>
                <a:highlight>
                  <a:srgbClr val="FDFDFD"/>
                </a:highlight>
                <a:latin typeface="Inter"/>
              </a:rPr>
              <a:t>Uplink</a:t>
            </a:r>
            <a:r>
              <a:rPr lang="es-MX" b="0" i="0" dirty="0">
                <a:solidFill>
                  <a:srgbClr val="1A202C"/>
                </a:solidFill>
                <a:effectLst/>
                <a:highlight>
                  <a:srgbClr val="FDFDFD"/>
                </a:highlight>
                <a:latin typeface="Inter"/>
              </a:rPr>
              <a:t> periódicamente para ver si hay una nueva versión del esquema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a:t>
            </a:r>
          </a:p>
          <a:p>
            <a:pPr algn="l"/>
            <a:r>
              <a:rPr lang="es-MX" b="0" i="0" dirty="0">
                <a:solidFill>
                  <a:srgbClr val="1A202C"/>
                </a:solidFill>
                <a:effectLst/>
                <a:highlight>
                  <a:srgbClr val="FDFDFD"/>
                </a:highlight>
                <a:latin typeface="Inter"/>
              </a:rPr>
              <a:t>La mayoría de las veces, el enrutador ve que el esquema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almacenado en </a:t>
            </a:r>
            <a:r>
              <a:rPr lang="es-MX" b="0" i="0" dirty="0" err="1">
                <a:solidFill>
                  <a:srgbClr val="1A202C"/>
                </a:solidFill>
                <a:effectLst/>
                <a:highlight>
                  <a:srgbClr val="FDFDFD"/>
                </a:highlight>
                <a:latin typeface="Inter"/>
              </a:rPr>
              <a:t>Uplink</a:t>
            </a:r>
            <a:r>
              <a:rPr lang="es-MX" b="0" i="0" dirty="0">
                <a:solidFill>
                  <a:srgbClr val="1A202C"/>
                </a:solidFill>
                <a:effectLst/>
                <a:highlight>
                  <a:srgbClr val="FDFDFD"/>
                </a:highlight>
                <a:latin typeface="Inter"/>
              </a:rPr>
              <a:t> es la misma versión que el que ya está usando. En este caso nada cambia.</a:t>
            </a:r>
          </a:p>
          <a:p>
            <a:pPr algn="l"/>
            <a:r>
              <a:rPr lang="es-MX" b="0" i="0" dirty="0">
                <a:solidFill>
                  <a:srgbClr val="1A202C"/>
                </a:solidFill>
                <a:effectLst/>
                <a:highlight>
                  <a:srgbClr val="FDFDFD"/>
                </a:highlight>
                <a:latin typeface="Inter"/>
              </a:rPr>
              <a:t>Pero si el enrutador ve que </a:t>
            </a:r>
            <a:r>
              <a:rPr lang="es-MX" b="0" i="0" dirty="0" err="1">
                <a:solidFill>
                  <a:srgbClr val="1A202C"/>
                </a:solidFill>
                <a:effectLst/>
                <a:highlight>
                  <a:srgbClr val="FDFDFD"/>
                </a:highlight>
                <a:latin typeface="Inter"/>
              </a:rPr>
              <a:t>Uplink</a:t>
            </a:r>
            <a:r>
              <a:rPr lang="es-MX" b="0" i="0" dirty="0">
                <a:solidFill>
                  <a:srgbClr val="1A202C"/>
                </a:solidFill>
                <a:effectLst/>
                <a:highlight>
                  <a:srgbClr val="FDFDFD"/>
                </a:highlight>
                <a:latin typeface="Inter"/>
              </a:rPr>
              <a:t> contiene una</a:t>
            </a:r>
            <a:r>
              <a:rPr lang="es-MX" b="0" i="1" dirty="0">
                <a:solidFill>
                  <a:srgbClr val="1A202C"/>
                </a:solidFill>
                <a:effectLst/>
                <a:highlight>
                  <a:srgbClr val="FDFDFD"/>
                </a:highlight>
                <a:latin typeface="Inter"/>
              </a:rPr>
              <a:t> nueva </a:t>
            </a:r>
            <a:r>
              <a:rPr lang="es-MX" b="0" i="0" dirty="0">
                <a:solidFill>
                  <a:srgbClr val="1A202C"/>
                </a:solidFill>
                <a:effectLst/>
                <a:highlight>
                  <a:srgbClr val="FDFDFD"/>
                </a:highlight>
                <a:latin typeface="Inter"/>
              </a:rPr>
              <a:t>versión del esquema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 el enrutador se actualiza automáticamente para usar la nueva versión, ¡sin necesidad de reiniciar el servidor y sin tiempo de inactividad!</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45</a:t>
            </a:fld>
            <a:endParaRPr lang="en-US"/>
          </a:p>
        </p:txBody>
      </p:sp>
    </p:spTree>
    <p:extLst>
      <p:ext uri="{BB962C8B-B14F-4D97-AF65-F5344CB8AC3E}">
        <p14:creationId xmlns:p14="http://schemas.microsoft.com/office/powerpoint/2010/main" val="2634036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Ahora, cualquier cliente que se comunique con el enrutador podrá hacer referencia y consultar el esquema actualizado. Pero volvamos a eso.</a:t>
            </a:r>
          </a:p>
          <a:p>
            <a:pPr algn="l"/>
            <a:r>
              <a:rPr lang="es-MX" b="0" i="0" dirty="0">
                <a:solidFill>
                  <a:srgbClr val="1A202C"/>
                </a:solidFill>
                <a:effectLst/>
                <a:highlight>
                  <a:srgbClr val="FDFDFD"/>
                </a:highlight>
                <a:latin typeface="Inter"/>
              </a:rPr>
              <a:t>Aquí está el flujo de trabajo de federación administrado completo con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46</a:t>
            </a:fld>
            <a:endParaRPr lang="en-US"/>
          </a:p>
        </p:txBody>
      </p:sp>
    </p:spTree>
    <p:extLst>
      <p:ext uri="{BB962C8B-B14F-4D97-AF65-F5344CB8AC3E}">
        <p14:creationId xmlns:p14="http://schemas.microsoft.com/office/powerpoint/2010/main" val="1003227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47</a:t>
            </a:fld>
            <a:endParaRPr lang="en-US"/>
          </a:p>
        </p:txBody>
      </p:sp>
    </p:spTree>
    <p:extLst>
      <p:ext uri="{BB962C8B-B14F-4D97-AF65-F5344CB8AC3E}">
        <p14:creationId xmlns:p14="http://schemas.microsoft.com/office/powerpoint/2010/main" val="158857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1A202C"/>
                </a:solidFill>
                <a:effectLst/>
                <a:highlight>
                  <a:srgbClr val="FDFDFD"/>
                </a:highlight>
                <a:latin typeface="Inter"/>
              </a:rPr>
              <a:t>Cuando un cliente necesita algunos datos, envía una operación </a:t>
            </a:r>
            <a:r>
              <a:rPr lang="es-MX" b="0" i="0" u="sng" dirty="0" err="1">
                <a:solidFill>
                  <a:srgbClr val="1A202C"/>
                </a:solidFill>
                <a:effectLst/>
                <a:highlight>
                  <a:srgbClr val="FDFDFD"/>
                </a:highlight>
                <a:latin typeface="Inter"/>
              </a:rPr>
              <a:t>GraphQL</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al servidor. Luego, el servidor utiliza su esquema, solucionadores y fuentes de datos para resolver los campos solicitados , empaquetar todos los datos y enviarlos de regreso al cliente.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i="0" dirty="0">
              <a:solidFill>
                <a:srgbClr val="1A202C"/>
              </a:solidFill>
              <a:effectLst/>
              <a:highlight>
                <a:srgbClr val="FDFDFD"/>
              </a:highligh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1A202C"/>
                </a:solidFill>
                <a:effectLst/>
                <a:highlight>
                  <a:srgbClr val="FDFDFD"/>
                </a:highlight>
                <a:latin typeface="Inter"/>
              </a:rPr>
              <a:t>Esto funciona bien para proyectos o equipos más pequeños, pero ¿qué sucede a medida que crece su esquema? A medida que se agregan más tipos y </a:t>
            </a:r>
            <a:r>
              <a:rPr lang="es-MX" b="0" i="0" u="sng" dirty="0">
                <a:solidFill>
                  <a:srgbClr val="1A202C"/>
                </a:solidFill>
                <a:effectLst/>
                <a:highlight>
                  <a:srgbClr val="FDFDFD"/>
                </a:highlight>
                <a:latin typeface="Inter"/>
              </a:rPr>
              <a:t>campos a ese archivo de esquema, se vuelve más difícil de administrar. </a:t>
            </a:r>
            <a:r>
              <a:rPr lang="es-MX" b="0" i="0" dirty="0">
                <a:solidFill>
                  <a:srgbClr val="1A202C"/>
                </a:solidFill>
                <a:effectLst/>
                <a:highlight>
                  <a:srgbClr val="FDFDFD"/>
                </a:highlight>
                <a:latin typeface="Inter"/>
              </a:rPr>
              <a:t>Los equipos de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pueden enfrentar conflictos de fusión más frecuentes y tiempos de desarrollo más lentos.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i="0" dirty="0">
              <a:solidFill>
                <a:srgbClr val="1A202C"/>
              </a:solidFill>
              <a:effectLst/>
              <a:highlight>
                <a:srgbClr val="FDFDFD"/>
              </a:highlight>
              <a:latin typeface="Inter"/>
            </a:endParaRP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4</a:t>
            </a:fld>
            <a:endParaRPr lang="en-US"/>
          </a:p>
        </p:txBody>
      </p:sp>
    </p:spTree>
    <p:extLst>
      <p:ext uri="{BB962C8B-B14F-4D97-AF65-F5344CB8AC3E}">
        <p14:creationId xmlns:p14="http://schemas.microsoft.com/office/powerpoint/2010/main" val="3982295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49</a:t>
            </a:fld>
            <a:endParaRPr lang="en-US"/>
          </a:p>
        </p:txBody>
      </p:sp>
    </p:spTree>
    <p:extLst>
      <p:ext uri="{BB962C8B-B14F-4D97-AF65-F5344CB8AC3E}">
        <p14:creationId xmlns:p14="http://schemas.microsoft.com/office/powerpoint/2010/main" val="4227344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Primero, el cliente envía una operación </a:t>
            </a:r>
            <a:r>
              <a:rPr lang="es-MX" b="0" i="0" u="sng" dirty="0" err="1">
                <a:solidFill>
                  <a:srgbClr val="1A202C"/>
                </a:solidFill>
                <a:effectLst/>
                <a:highlight>
                  <a:srgbClr val="FDFDFD"/>
                </a:highlight>
                <a:latin typeface="Inter"/>
              </a:rPr>
              <a:t>GraphQL</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al enrutador . El cliente no tiene idea de qué campos pertenecen a qué subgrafos , ¡ni siquiera de que existan subgrafos!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50</a:t>
            </a:fld>
            <a:endParaRPr lang="en-US"/>
          </a:p>
        </p:txBody>
      </p:sp>
    </p:spTree>
    <p:extLst>
      <p:ext uri="{BB962C8B-B14F-4D97-AF65-F5344CB8AC3E}">
        <p14:creationId xmlns:p14="http://schemas.microsoft.com/office/powerpoint/2010/main" val="651239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El </a:t>
            </a:r>
            <a:r>
              <a:rPr lang="es-MX" b="0" i="0" u="sng" dirty="0">
                <a:solidFill>
                  <a:srgbClr val="1A202C"/>
                </a:solidFill>
                <a:effectLst/>
                <a:highlight>
                  <a:srgbClr val="FDFDFD"/>
                </a:highlight>
                <a:latin typeface="Inter"/>
              </a:rPr>
              <a:t>enrutador </a:t>
            </a:r>
            <a:r>
              <a:rPr lang="es-MX" b="0" i="0" dirty="0">
                <a:solidFill>
                  <a:srgbClr val="1A202C"/>
                </a:solidFill>
                <a:effectLst/>
                <a:highlight>
                  <a:srgbClr val="FDFDFD"/>
                </a:highlight>
                <a:latin typeface="Inter"/>
              </a:rPr>
              <a:t>observa los </a:t>
            </a:r>
            <a:r>
              <a:rPr lang="es-MX" b="0" i="0" u="sng" dirty="0">
                <a:solidFill>
                  <a:srgbClr val="1A202C"/>
                </a:solidFill>
                <a:effectLst/>
                <a:highlight>
                  <a:srgbClr val="FDFDFD"/>
                </a:highlight>
                <a:latin typeface="Inter"/>
              </a:rPr>
              <a:t>campos </a:t>
            </a:r>
            <a:r>
              <a:rPr lang="es-MX" b="0" i="0" dirty="0">
                <a:solidFill>
                  <a:srgbClr val="1A202C"/>
                </a:solidFill>
                <a:effectLst/>
                <a:highlight>
                  <a:srgbClr val="FDFDFD"/>
                </a:highlight>
                <a:latin typeface="Inter"/>
              </a:rPr>
              <a:t>en la </a:t>
            </a:r>
            <a:r>
              <a:rPr lang="es-MX" b="0" i="0" u="sng" dirty="0">
                <a:solidFill>
                  <a:srgbClr val="1A202C"/>
                </a:solidFill>
                <a:effectLst/>
                <a:highlight>
                  <a:srgbClr val="FDFDFD"/>
                </a:highlight>
                <a:latin typeface="Inter"/>
              </a:rPr>
              <a:t>operación </a:t>
            </a:r>
            <a:r>
              <a:rPr lang="es-MX" b="0" i="0" dirty="0">
                <a:solidFill>
                  <a:srgbClr val="1A202C"/>
                </a:solidFill>
                <a:effectLst/>
                <a:highlight>
                  <a:srgbClr val="FDFDFD"/>
                </a:highlight>
                <a:latin typeface="Inter"/>
              </a:rPr>
              <a:t>y utiliza el </a:t>
            </a:r>
            <a:r>
              <a:rPr lang="es-MX" b="0" i="0" u="sng" dirty="0">
                <a:solidFill>
                  <a:srgbClr val="1A202C"/>
                </a:solidFill>
                <a:effectLst/>
                <a:highlight>
                  <a:srgbClr val="FDFDFD"/>
                </a:highlight>
                <a:latin typeface="Inter"/>
              </a:rPr>
              <a:t>esquema de </a:t>
            </a:r>
            <a:r>
              <a:rPr lang="es-MX" b="0" i="0" u="sng" dirty="0" err="1">
                <a:solidFill>
                  <a:srgbClr val="1A202C"/>
                </a:solidFill>
                <a:effectLst/>
                <a:highlight>
                  <a:srgbClr val="FDFDFD"/>
                </a:highlight>
                <a:latin typeface="Inter"/>
              </a:rPr>
              <a:t>supergrafo</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para determinar qué </a:t>
            </a:r>
            <a:r>
              <a:rPr lang="es-MX" b="0" i="0" u="sng" dirty="0">
                <a:solidFill>
                  <a:srgbClr val="1A202C"/>
                </a:solidFill>
                <a:effectLst/>
                <a:highlight>
                  <a:srgbClr val="FDFDFD"/>
                </a:highlight>
                <a:latin typeface="Inter"/>
              </a:rPr>
              <a:t>subgrafos </a:t>
            </a:r>
            <a:r>
              <a:rPr lang="es-MX" b="0" i="0" dirty="0">
                <a:solidFill>
                  <a:srgbClr val="1A202C"/>
                </a:solidFill>
                <a:effectLst/>
                <a:highlight>
                  <a:srgbClr val="FDFDFD"/>
                </a:highlight>
                <a:latin typeface="Inter"/>
              </a:rPr>
              <a:t>son responsables de resolver cada campo.</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51</a:t>
            </a:fld>
            <a:endParaRPr lang="en-US"/>
          </a:p>
        </p:txBody>
      </p:sp>
    </p:spTree>
    <p:extLst>
      <p:ext uri="{BB962C8B-B14F-4D97-AF65-F5344CB8AC3E}">
        <p14:creationId xmlns:p14="http://schemas.microsoft.com/office/powerpoint/2010/main" val="3702567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Utiliza esta información para crear un</a:t>
            </a:r>
            <a:r>
              <a:rPr lang="es-MX" b="1" i="0" dirty="0">
                <a:solidFill>
                  <a:srgbClr val="1A202C"/>
                </a:solidFill>
                <a:effectLst/>
                <a:highlight>
                  <a:srgbClr val="FDFDFD"/>
                </a:highlight>
                <a:latin typeface="Inter"/>
              </a:rPr>
              <a:t> plan de consulta </a:t>
            </a:r>
            <a:r>
              <a:rPr lang="es-MX" b="0" i="0" dirty="0">
                <a:solidFill>
                  <a:srgbClr val="1A202C"/>
                </a:solidFill>
                <a:effectLst/>
                <a:highlight>
                  <a:srgbClr val="FDFDFD"/>
                </a:highlight>
                <a:latin typeface="Inter"/>
              </a:rPr>
              <a:t>, una lista de operaciones </a:t>
            </a:r>
            <a:r>
              <a:rPr lang="es-MX" b="0" i="0" dirty="0" err="1">
                <a:solidFill>
                  <a:srgbClr val="1A202C"/>
                </a:solidFill>
                <a:effectLst/>
                <a:highlight>
                  <a:srgbClr val="FDFDFD"/>
                </a:highlight>
                <a:latin typeface="Inter"/>
              </a:rPr>
              <a:t>GraphQL</a:t>
            </a:r>
            <a:r>
              <a:rPr lang="es-MX" b="0" i="0" dirty="0">
                <a:solidFill>
                  <a:srgbClr val="1A202C"/>
                </a:solidFill>
                <a:effectLst/>
                <a:highlight>
                  <a:srgbClr val="FDFDFD"/>
                </a:highlight>
                <a:latin typeface="Inter"/>
              </a:rPr>
              <a:t> más pequeñas para ejecutar en los subgrafos . El plan de consulta también especifica el orden en el que deben ejecutarse las operaciones del subgrafo.</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52</a:t>
            </a:fld>
            <a:endParaRPr lang="en-US"/>
          </a:p>
        </p:txBody>
      </p:sp>
    </p:spTree>
    <p:extLst>
      <p:ext uri="{BB962C8B-B14F-4D97-AF65-F5344CB8AC3E}">
        <p14:creationId xmlns:p14="http://schemas.microsoft.com/office/powerpoint/2010/main" val="1896429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A continuación, el </a:t>
            </a:r>
            <a:r>
              <a:rPr lang="es-MX" b="0" i="0" u="sng" dirty="0">
                <a:solidFill>
                  <a:srgbClr val="1A202C"/>
                </a:solidFill>
                <a:effectLst/>
                <a:highlight>
                  <a:srgbClr val="FDFDFD"/>
                </a:highlight>
                <a:latin typeface="Inter"/>
              </a:rPr>
              <a:t>enrutador </a:t>
            </a:r>
            <a:r>
              <a:rPr lang="es-MX" b="0" i="0" dirty="0">
                <a:solidFill>
                  <a:srgbClr val="1A202C"/>
                </a:solidFill>
                <a:effectLst/>
                <a:highlight>
                  <a:srgbClr val="FDFDFD"/>
                </a:highlight>
                <a:latin typeface="Inter"/>
              </a:rPr>
              <a:t>lleva a cabo el </a:t>
            </a:r>
            <a:r>
              <a:rPr lang="es-MX" b="0" i="0" u="sng" dirty="0">
                <a:solidFill>
                  <a:srgbClr val="1A202C"/>
                </a:solidFill>
                <a:effectLst/>
                <a:highlight>
                  <a:srgbClr val="FDFDFD"/>
                </a:highlight>
                <a:latin typeface="Inter"/>
              </a:rPr>
              <a:t>plan de consulta </a:t>
            </a:r>
            <a:r>
              <a:rPr lang="es-MX" b="0" i="0" dirty="0">
                <a:solidFill>
                  <a:srgbClr val="1A202C"/>
                </a:solidFill>
                <a:effectLst/>
                <a:highlight>
                  <a:srgbClr val="FDFDFD"/>
                </a:highlight>
                <a:latin typeface="Inter"/>
              </a:rPr>
              <a:t>enviando las operaciones </a:t>
            </a:r>
            <a:r>
              <a:rPr lang="es-MX" b="0" i="0" u="sng" dirty="0" err="1">
                <a:solidFill>
                  <a:srgbClr val="1A202C"/>
                </a:solidFill>
                <a:effectLst/>
                <a:highlight>
                  <a:srgbClr val="FDFDFD"/>
                </a:highlight>
                <a:latin typeface="Inter"/>
              </a:rPr>
              <a:t>GraphQL</a:t>
            </a:r>
            <a:r>
              <a:rPr lang="es-MX" b="0" i="0" u="sng" dirty="0">
                <a:solidFill>
                  <a:srgbClr val="1A202C"/>
                </a:solidFill>
                <a:effectLst/>
                <a:highlight>
                  <a:srgbClr val="FDFDFD"/>
                </a:highlight>
                <a:latin typeface="Inter"/>
              </a:rPr>
              <a:t> más pequeñas </a:t>
            </a:r>
            <a:r>
              <a:rPr lang="es-MX" b="0" i="0" dirty="0">
                <a:solidFill>
                  <a:srgbClr val="1A202C"/>
                </a:solidFill>
                <a:effectLst/>
                <a:highlight>
                  <a:srgbClr val="FDFDFD"/>
                </a:highlight>
                <a:latin typeface="Inter"/>
              </a:rPr>
              <a:t>a cada uno de los subgrafos de los que necesita datos.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53</a:t>
            </a:fld>
            <a:endParaRPr lang="en-US"/>
          </a:p>
        </p:txBody>
      </p:sp>
    </p:spTree>
    <p:extLst>
      <p:ext uri="{BB962C8B-B14F-4D97-AF65-F5344CB8AC3E}">
        <p14:creationId xmlns:p14="http://schemas.microsoft.com/office/powerpoint/2010/main" val="2477956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Los </a:t>
            </a:r>
            <a:r>
              <a:rPr lang="es-MX" b="0" i="0" u="sng" dirty="0">
                <a:solidFill>
                  <a:srgbClr val="1A202C"/>
                </a:solidFill>
                <a:effectLst/>
                <a:highlight>
                  <a:srgbClr val="FDFDFD"/>
                </a:highlight>
                <a:latin typeface="Inter"/>
              </a:rPr>
              <a:t>subgrafos </a:t>
            </a:r>
            <a:r>
              <a:rPr lang="es-MX" b="0" i="0" dirty="0">
                <a:solidFill>
                  <a:srgbClr val="1A202C"/>
                </a:solidFill>
                <a:effectLst/>
                <a:highlight>
                  <a:srgbClr val="FDFDFD"/>
                </a:highlight>
                <a:latin typeface="Inter"/>
              </a:rPr>
              <a:t>resuelven las </a:t>
            </a:r>
            <a:r>
              <a:rPr lang="es-MX" b="0" i="0" u="sng" dirty="0">
                <a:solidFill>
                  <a:srgbClr val="1A202C"/>
                </a:solidFill>
                <a:effectLst/>
                <a:highlight>
                  <a:srgbClr val="FDFDFD"/>
                </a:highlight>
                <a:latin typeface="Inter"/>
              </a:rPr>
              <a:t>operaciones </a:t>
            </a:r>
            <a:r>
              <a:rPr lang="es-MX" b="0" i="0" dirty="0">
                <a:solidFill>
                  <a:srgbClr val="1A202C"/>
                </a:solidFill>
                <a:effectLst/>
                <a:highlight>
                  <a:srgbClr val="FDFDFD"/>
                </a:highlight>
                <a:latin typeface="Inter"/>
              </a:rPr>
              <a:t>de la misma manera que cualquier otro </a:t>
            </a:r>
            <a:r>
              <a:rPr lang="es-MX" b="0" i="0" u="sng" dirty="0">
                <a:solidFill>
                  <a:srgbClr val="1A202C"/>
                </a:solidFill>
                <a:effectLst/>
                <a:highlight>
                  <a:srgbClr val="FDFDFD"/>
                </a:highlight>
                <a:latin typeface="Inter"/>
              </a:rPr>
              <a:t>servidor </a:t>
            </a:r>
            <a:r>
              <a:rPr lang="es-MX" b="0" i="0" u="sng" dirty="0" err="1">
                <a:solidFill>
                  <a:srgbClr val="1A202C"/>
                </a:solidFill>
                <a:effectLst/>
                <a:highlight>
                  <a:srgbClr val="FDFDFD"/>
                </a:highlight>
                <a:latin typeface="Inter"/>
              </a:rPr>
              <a:t>GraphQL</a:t>
            </a:r>
            <a:r>
              <a:rPr lang="es-MX" b="0" i="0" u="sng"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 utilizan sus </a:t>
            </a:r>
            <a:r>
              <a:rPr lang="es-MX" b="0" i="0" u="sng" dirty="0">
                <a:solidFill>
                  <a:srgbClr val="1A202C"/>
                </a:solidFill>
                <a:effectLst/>
                <a:highlight>
                  <a:srgbClr val="FDFDFD"/>
                </a:highlight>
                <a:latin typeface="Inter"/>
              </a:rPr>
              <a:t>resolutores </a:t>
            </a:r>
            <a:r>
              <a:rPr lang="es-MX" b="0" i="0" dirty="0">
                <a:solidFill>
                  <a:srgbClr val="1A202C"/>
                </a:solidFill>
                <a:effectLst/>
                <a:highlight>
                  <a:srgbClr val="FDFDFD"/>
                </a:highlight>
                <a:latin typeface="Inter"/>
              </a:rPr>
              <a:t>y </a:t>
            </a:r>
            <a:r>
              <a:rPr lang="es-MX" b="0" i="0" u="sng" dirty="0">
                <a:solidFill>
                  <a:srgbClr val="1A202C"/>
                </a:solidFill>
                <a:effectLst/>
                <a:highlight>
                  <a:srgbClr val="FDFDFD"/>
                </a:highlight>
                <a:latin typeface="Inter"/>
              </a:rPr>
              <a:t>fuentes de datos </a:t>
            </a:r>
            <a:r>
              <a:rPr lang="es-MX" b="0" i="0" dirty="0">
                <a:solidFill>
                  <a:srgbClr val="1A202C"/>
                </a:solidFill>
                <a:effectLst/>
                <a:highlight>
                  <a:srgbClr val="FDFDFD"/>
                </a:highlight>
                <a:latin typeface="Inter"/>
              </a:rPr>
              <a:t>para recuperar y completar los datos solicitados.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54</a:t>
            </a:fld>
            <a:endParaRPr lang="en-US"/>
          </a:p>
        </p:txBody>
      </p:sp>
    </p:spTree>
    <p:extLst>
      <p:ext uri="{BB962C8B-B14F-4D97-AF65-F5344CB8AC3E}">
        <p14:creationId xmlns:p14="http://schemas.microsoft.com/office/powerpoint/2010/main" val="240736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Finalmente, el </a:t>
            </a:r>
            <a:r>
              <a:rPr lang="es-MX" b="0" i="0" u="sng" dirty="0">
                <a:solidFill>
                  <a:srgbClr val="1A202C"/>
                </a:solidFill>
                <a:effectLst/>
                <a:highlight>
                  <a:srgbClr val="FDFDFD"/>
                </a:highlight>
                <a:latin typeface="Inter"/>
              </a:rPr>
              <a:t>enrutador </a:t>
            </a:r>
            <a:r>
              <a:rPr lang="es-MX" b="0" i="0" dirty="0">
                <a:solidFill>
                  <a:srgbClr val="1A202C"/>
                </a:solidFill>
                <a:effectLst/>
                <a:highlight>
                  <a:srgbClr val="FDFDFD"/>
                </a:highlight>
                <a:latin typeface="Inter"/>
              </a:rPr>
              <a:t>envía el objeto JSON final al cliente. ¡Y ese es el final del viaje de nuestra </a:t>
            </a:r>
            <a:r>
              <a:rPr lang="es-MX" b="0" i="0" u="sng" dirty="0">
                <a:solidFill>
                  <a:srgbClr val="1A202C"/>
                </a:solidFill>
                <a:effectLst/>
                <a:highlight>
                  <a:srgbClr val="FDFDFD"/>
                </a:highlight>
                <a:latin typeface="Inter"/>
              </a:rPr>
              <a:t>operación !</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56</a:t>
            </a:fld>
            <a:endParaRPr lang="en-US"/>
          </a:p>
        </p:txBody>
      </p:sp>
    </p:spTree>
    <p:extLst>
      <p:ext uri="{BB962C8B-B14F-4D97-AF65-F5344CB8AC3E}">
        <p14:creationId xmlns:p14="http://schemas.microsoft.com/office/powerpoint/2010/main" val="256408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Aquí está el recorrido completo de una operación </a:t>
            </a:r>
            <a:r>
              <a:rPr lang="es-MX" b="0" i="0" dirty="0" err="1">
                <a:solidFill>
                  <a:srgbClr val="1A202C"/>
                </a:solidFill>
                <a:effectLst/>
                <a:highlight>
                  <a:srgbClr val="FDFDFD"/>
                </a:highlight>
                <a:latin typeface="Inter"/>
              </a:rPr>
              <a:t>GraphQL</a:t>
            </a:r>
            <a:r>
              <a:rPr lang="es-MX" b="0" i="0" dirty="0">
                <a:solidFill>
                  <a:srgbClr val="1A202C"/>
                </a:solidFill>
                <a:effectLst/>
                <a:highlight>
                  <a:srgbClr val="FDFDFD"/>
                </a:highlight>
                <a:latin typeface="Inter"/>
              </a:rPr>
              <a:t> a través del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 resumido en un solo diagrama:</a:t>
            </a:r>
          </a:p>
          <a:p>
            <a:br>
              <a:rPr lang="es-MX" dirty="0"/>
            </a:b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57</a:t>
            </a:fld>
            <a:endParaRPr lang="en-US"/>
          </a:p>
        </p:txBody>
      </p:sp>
    </p:spTree>
    <p:extLst>
      <p:ext uri="{BB962C8B-B14F-4D97-AF65-F5344CB8AC3E}">
        <p14:creationId xmlns:p14="http://schemas.microsoft.com/office/powerpoint/2010/main" val="2893447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59</a:t>
            </a:fld>
            <a:endParaRPr lang="en-US"/>
          </a:p>
        </p:txBody>
      </p:sp>
    </p:spTree>
    <p:extLst>
      <p:ext uri="{BB962C8B-B14F-4D97-AF65-F5344CB8AC3E}">
        <p14:creationId xmlns:p14="http://schemas.microsoft.com/office/powerpoint/2010/main" val="243537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dirty="0">
                <a:solidFill>
                  <a:srgbClr val="1A202C"/>
                </a:solidFill>
                <a:effectLst/>
                <a:highlight>
                  <a:srgbClr val="FDFDFD"/>
                </a:highlight>
                <a:latin typeface="var(--chakra-fonts-heading)"/>
              </a:rPr>
              <a:t>Descripción general</a:t>
            </a:r>
          </a:p>
          <a:p>
            <a:pPr algn="l"/>
            <a:r>
              <a:rPr lang="es-MX" b="0" i="0" dirty="0">
                <a:solidFill>
                  <a:srgbClr val="1A202C"/>
                </a:solidFill>
                <a:effectLst/>
                <a:highlight>
                  <a:srgbClr val="FDFDFD"/>
                </a:highlight>
                <a:latin typeface="Inter"/>
              </a:rPr>
              <a:t>La base de nuestro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está completa. Hemos separado el esquema de </a:t>
            </a:r>
            <a:r>
              <a:rPr lang="es-MX" b="0" i="0" dirty="0" err="1">
                <a:solidFill>
                  <a:srgbClr val="1A202C"/>
                </a:solidFill>
                <a:effectLst/>
                <a:highlight>
                  <a:srgbClr val="FDFDFD"/>
                </a:highlight>
                <a:latin typeface="Inter"/>
              </a:rPr>
              <a:t>FlyBy</a:t>
            </a:r>
            <a:r>
              <a:rPr lang="es-MX" b="0" i="0" dirty="0">
                <a:solidFill>
                  <a:srgbClr val="1A202C"/>
                </a:solidFill>
                <a:effectLst/>
                <a:highlight>
                  <a:srgbClr val="FDFDFD"/>
                </a:highlight>
                <a:latin typeface="Inter"/>
              </a:rPr>
              <a:t> en datos de ubicación y datos de revisión, y hemos implementado subgrafos que solo </a:t>
            </a:r>
          </a:p>
          <a:p>
            <a:pPr algn="l"/>
            <a:r>
              <a:rPr lang="es-MX" b="0" i="0" dirty="0">
                <a:solidFill>
                  <a:srgbClr val="1A202C"/>
                </a:solidFill>
                <a:effectLst/>
                <a:highlight>
                  <a:srgbClr val="FDFDFD"/>
                </a:highlight>
                <a:latin typeface="Inter"/>
              </a:rPr>
              <a:t>definen los tipos que les interesan.</a:t>
            </a:r>
          </a:p>
          <a:p>
            <a:pPr algn="l"/>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Revisando nuestra lista de verificación de acuerdos de esquema, </a:t>
            </a:r>
            <a:r>
              <a:rPr lang="es-MX" b="0" i="0" dirty="0">
                <a:solidFill>
                  <a:srgbClr val="FF0000"/>
                </a:solidFill>
                <a:effectLst/>
                <a:highlight>
                  <a:srgbClr val="FDFDFD"/>
                </a:highlight>
                <a:latin typeface="Inter"/>
              </a:rPr>
              <a:t>todavía tenemos tres campos que aún no sabemos cómo implementar</a:t>
            </a:r>
            <a:r>
              <a:rPr lang="es-MX" b="0" i="0" dirty="0">
                <a:solidFill>
                  <a:srgbClr val="1A202C"/>
                </a:solidFill>
                <a:effectLst/>
                <a:highlight>
                  <a:srgbClr val="FDFDFD"/>
                </a:highlight>
                <a:latin typeface="Inter"/>
              </a:rPr>
              <a:t>:</a:t>
            </a:r>
          </a:p>
          <a:p>
            <a:pPr algn="l"/>
            <a:endParaRPr lang="es-MX" b="0" i="0" dirty="0">
              <a:solidFill>
                <a:srgbClr val="1A202C"/>
              </a:solidFill>
              <a:effectLst/>
              <a:highlight>
                <a:srgbClr val="FDFDFD"/>
              </a:highlight>
              <a:latin typeface="Inter"/>
            </a:endParaRPr>
          </a:p>
          <a:p>
            <a:pPr algn="l">
              <a:buFont typeface="Arial" panose="020B0604020202020204" pitchFamily="34" charset="0"/>
              <a:buChar char="•"/>
            </a:pPr>
            <a:r>
              <a:rPr lang="es-MX" b="0" i="0" dirty="0" err="1">
                <a:solidFill>
                  <a:srgbClr val="1A202C"/>
                </a:solidFill>
                <a:effectLst/>
                <a:highlight>
                  <a:srgbClr val="FDFDFD"/>
                </a:highlight>
                <a:latin typeface="Inter"/>
              </a:rPr>
              <a:t>Location.reviewsForLocation</a:t>
            </a:r>
            <a:r>
              <a:rPr lang="es-MX" b="0" i="0" dirty="0">
                <a:solidFill>
                  <a:srgbClr val="1A202C"/>
                </a:solidFill>
                <a:effectLst/>
                <a:highlight>
                  <a:srgbClr val="FDFDFD"/>
                </a:highlight>
                <a:latin typeface="Inter"/>
              </a:rPr>
              <a:t> y </a:t>
            </a:r>
            <a:r>
              <a:rPr lang="es-MX" b="0" i="0" dirty="0" err="1">
                <a:solidFill>
                  <a:srgbClr val="1A202C"/>
                </a:solidFill>
                <a:effectLst/>
                <a:highlight>
                  <a:srgbClr val="FDFDFD"/>
                </a:highlight>
                <a:latin typeface="Inter"/>
              </a:rPr>
              <a:t>Location.overallRating</a:t>
            </a:r>
            <a:r>
              <a:rPr lang="es-MX" b="0" i="0" dirty="0">
                <a:solidFill>
                  <a:srgbClr val="1A202C"/>
                </a:solidFill>
                <a:effectLst/>
                <a:highlight>
                  <a:srgbClr val="FDFDFD"/>
                </a:highlight>
                <a:latin typeface="Inter"/>
              </a:rPr>
              <a:t>: Ambos son campos del tipo </a:t>
            </a:r>
            <a:r>
              <a:rPr lang="es-MX" b="0" i="0" dirty="0" err="1">
                <a:solidFill>
                  <a:srgbClr val="1A202C"/>
                </a:solidFill>
                <a:effectLst/>
                <a:highlight>
                  <a:srgbClr val="FDFDFD"/>
                </a:highlight>
                <a:latin typeface="Inter"/>
              </a:rPr>
              <a:t>Location</a:t>
            </a:r>
            <a:r>
              <a:rPr lang="es-MX" b="0" i="0" dirty="0">
                <a:solidFill>
                  <a:srgbClr val="1A202C"/>
                </a:solidFill>
                <a:effectLst/>
                <a:highlight>
                  <a:srgbClr val="FDFDFD"/>
                </a:highlight>
                <a:latin typeface="Inter"/>
              </a:rPr>
              <a:t>, pero decidimos que queremos que sean propiedad del subgrafo </a:t>
            </a:r>
            <a:r>
              <a:rPr lang="es-MX" b="0" i="0" dirty="0" err="1">
                <a:solidFill>
                  <a:srgbClr val="1A202C"/>
                </a:solidFill>
                <a:effectLst/>
                <a:highlight>
                  <a:srgbClr val="FDFDFD"/>
                </a:highlight>
                <a:latin typeface="Inter"/>
              </a:rPr>
              <a:t>reviews</a:t>
            </a:r>
            <a:r>
              <a:rPr lang="es-MX" b="0" i="0" dirty="0">
                <a:solidFill>
                  <a:srgbClr val="1A202C"/>
                </a:solidFill>
                <a:effectLst/>
                <a:highlight>
                  <a:srgbClr val="FDFDFD"/>
                </a:highlight>
                <a:latin typeface="Inter"/>
              </a:rPr>
              <a:t>.</a:t>
            </a:r>
          </a:p>
          <a:p>
            <a:pPr algn="l">
              <a:buFont typeface="Arial" panose="020B0604020202020204" pitchFamily="34" charset="0"/>
              <a:buNone/>
            </a:pPr>
            <a:endParaRPr lang="es-MX" b="0" i="0" dirty="0">
              <a:solidFill>
                <a:srgbClr val="1A202C"/>
              </a:solidFill>
              <a:effectLst/>
              <a:highlight>
                <a:srgbClr val="FDFDFD"/>
              </a:highlight>
              <a:latin typeface="Inte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b="0" i="0" dirty="0" err="1">
                <a:solidFill>
                  <a:srgbClr val="1A202C"/>
                </a:solidFill>
                <a:effectLst/>
                <a:highlight>
                  <a:srgbClr val="FDFDFD"/>
                </a:highlight>
                <a:latin typeface="Inter"/>
              </a:rPr>
              <a:t>Review.location</a:t>
            </a:r>
            <a:r>
              <a:rPr lang="es-MX" b="0" i="0" dirty="0">
                <a:solidFill>
                  <a:srgbClr val="1A202C"/>
                </a:solidFill>
                <a:effectLst/>
                <a:highlight>
                  <a:srgbClr val="FDFDFD"/>
                </a:highlight>
                <a:latin typeface="Inter"/>
              </a:rPr>
              <a:t>: Este es un campo del tipo </a:t>
            </a:r>
            <a:r>
              <a:rPr lang="es-MX" b="0" i="0" dirty="0" err="1">
                <a:solidFill>
                  <a:srgbClr val="1A202C"/>
                </a:solidFill>
                <a:effectLst/>
                <a:highlight>
                  <a:srgbClr val="FDFDFD"/>
                </a:highlight>
                <a:latin typeface="Inter"/>
              </a:rPr>
              <a:t>Review</a:t>
            </a:r>
            <a:r>
              <a:rPr lang="es-MX" b="0" i="0" dirty="0">
                <a:solidFill>
                  <a:srgbClr val="1A202C"/>
                </a:solidFill>
                <a:effectLst/>
                <a:highlight>
                  <a:srgbClr val="FDFDFD"/>
                </a:highlight>
                <a:latin typeface="Inter"/>
              </a:rPr>
              <a:t> (que se encuentra en el subgrafo </a:t>
            </a:r>
            <a:r>
              <a:rPr lang="es-MX" b="0" i="0" dirty="0" err="1">
                <a:solidFill>
                  <a:srgbClr val="1A202C"/>
                </a:solidFill>
                <a:effectLst/>
                <a:highlight>
                  <a:srgbClr val="FDFDFD"/>
                </a:highlight>
                <a:latin typeface="Inter"/>
              </a:rPr>
              <a:t>reviews</a:t>
            </a:r>
            <a:r>
              <a:rPr lang="es-MX" b="0" i="0" dirty="0">
                <a:solidFill>
                  <a:srgbClr val="1A202C"/>
                </a:solidFill>
                <a:effectLst/>
                <a:highlight>
                  <a:srgbClr val="FDFDFD"/>
                </a:highlight>
                <a:latin typeface="Inter"/>
              </a:rPr>
              <a:t>), pero el campo tiene un tipo de retorno de </a:t>
            </a:r>
            <a:r>
              <a:rPr lang="es-MX" b="0" i="0" dirty="0" err="1">
                <a:solidFill>
                  <a:srgbClr val="1A202C"/>
                </a:solidFill>
                <a:effectLst/>
                <a:highlight>
                  <a:srgbClr val="FDFDFD"/>
                </a:highlight>
                <a:latin typeface="Inter"/>
              </a:rPr>
              <a:t>Location</a:t>
            </a:r>
            <a:r>
              <a:rPr lang="es-MX" b="0" i="0" dirty="0">
                <a:solidFill>
                  <a:srgbClr val="1A202C"/>
                </a:solidFill>
                <a:effectLst/>
                <a:highlight>
                  <a:srgbClr val="FDFDFD"/>
                </a:highlight>
                <a:latin typeface="Inter"/>
              </a:rPr>
              <a:t>, que está definido en el subgrafo </a:t>
            </a:r>
            <a:r>
              <a:rPr lang="es-MX" b="0" i="0" dirty="0" err="1">
                <a:solidFill>
                  <a:srgbClr val="1A202C"/>
                </a:solidFill>
                <a:effectLst/>
                <a:highlight>
                  <a:srgbClr val="FDFDFD"/>
                </a:highlight>
                <a:latin typeface="Inter"/>
              </a:rPr>
              <a:t>locations</a:t>
            </a:r>
            <a:r>
              <a:rPr lang="es-MX" b="0" i="0" dirty="0">
                <a:solidFill>
                  <a:srgbClr val="1A202C"/>
                </a:solidFill>
                <a:effectLst/>
                <a:highlight>
                  <a:srgbClr val="FDFDFD"/>
                </a:highlight>
                <a:latin typeface="Inter"/>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b="0" i="0" dirty="0">
                <a:solidFill>
                  <a:srgbClr val="1A202C"/>
                </a:solidFill>
                <a:effectLst/>
                <a:highlight>
                  <a:srgbClr val="FDFDFD"/>
                </a:highlight>
                <a:latin typeface="Inter"/>
              </a:rPr>
              <a:t>*** Para implementar estos campos , necesitamos agregar una nueva herramienta a nuestro cinturón de herramientas de desarrollador:</a:t>
            </a:r>
            <a:r>
              <a:rPr lang="es-MX" b="1" i="0" dirty="0">
                <a:solidFill>
                  <a:srgbClr val="1A202C"/>
                </a:solidFill>
                <a:effectLst/>
                <a:highlight>
                  <a:srgbClr val="FDFDFD"/>
                </a:highlight>
                <a:latin typeface="Inter"/>
              </a:rPr>
              <a:t> ¡entidades </a:t>
            </a:r>
            <a:r>
              <a:rPr lang="es-MX" b="0" i="0" dirty="0">
                <a:solidFill>
                  <a:srgbClr val="1A202C"/>
                </a:solidFill>
                <a:effectLst/>
                <a:highlight>
                  <a:srgbClr val="FDFDFD"/>
                </a:highlight>
                <a:latin typeface="Inter"/>
              </a:rPr>
              <a:t>!</a:t>
            </a:r>
          </a:p>
        </p:txBody>
      </p:sp>
      <p:sp>
        <p:nvSpPr>
          <p:cNvPr id="4" name="Marcador de número de diapositiva 3"/>
          <p:cNvSpPr>
            <a:spLocks noGrp="1"/>
          </p:cNvSpPr>
          <p:nvPr>
            <p:ph type="sldNum" sz="quarter" idx="5"/>
          </p:nvPr>
        </p:nvSpPr>
        <p:spPr/>
        <p:txBody>
          <a:bodyPr/>
          <a:lstStyle/>
          <a:p>
            <a:fld id="{3D97BF8F-C65D-4008-89A1-8791DA968920}" type="slidenum">
              <a:rPr lang="en-US" smtClean="0"/>
              <a:t>60</a:t>
            </a:fld>
            <a:endParaRPr lang="en-US"/>
          </a:p>
        </p:txBody>
      </p:sp>
    </p:spTree>
    <p:extLst>
      <p:ext uri="{BB962C8B-B14F-4D97-AF65-F5344CB8AC3E}">
        <p14:creationId xmlns:p14="http://schemas.microsoft.com/office/powerpoint/2010/main" val="53394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Un gráfico unificado y federado compuesto por API </a:t>
            </a:r>
            <a:r>
              <a:rPr lang="es-MX" sz="1200" dirty="0" err="1"/>
              <a:t>GraphQL</a:t>
            </a:r>
            <a:r>
              <a:rPr lang="es-MX" sz="1200" dirty="0"/>
              <a:t> independientes que utilizan </a:t>
            </a:r>
            <a:r>
              <a:rPr lang="es-MX" sz="1200" dirty="0" err="1"/>
              <a:t>Apollo</a:t>
            </a:r>
            <a:r>
              <a:rPr lang="es-MX" sz="1200" dirty="0"/>
              <a:t> </a:t>
            </a:r>
            <a:r>
              <a:rPr lang="es-MX" sz="1200" dirty="0" err="1"/>
              <a:t>Federation</a:t>
            </a:r>
            <a:r>
              <a:rPr lang="es-MX" sz="1200" dirty="0"/>
              <a:t>. Habilita una arquitectura de microservicios que expone una API </a:t>
            </a:r>
            <a:r>
              <a:rPr lang="es-MX" sz="1200" dirty="0" err="1"/>
              <a:t>GraphQL</a:t>
            </a:r>
            <a:r>
              <a:rPr lang="es-MX" sz="1200" dirty="0"/>
              <a:t> unificada a los cliente.</a:t>
            </a:r>
          </a:p>
        </p:txBody>
      </p:sp>
      <p:sp>
        <p:nvSpPr>
          <p:cNvPr id="4" name="Marcador de número de diapositiva 3"/>
          <p:cNvSpPr>
            <a:spLocks noGrp="1"/>
          </p:cNvSpPr>
          <p:nvPr>
            <p:ph type="sldNum" sz="quarter" idx="5"/>
          </p:nvPr>
        </p:nvSpPr>
        <p:spPr/>
        <p:txBody>
          <a:bodyPr/>
          <a:lstStyle/>
          <a:p>
            <a:fld id="{3D97BF8F-C65D-4008-89A1-8791DA968920}" type="slidenum">
              <a:rPr lang="en-US" smtClean="0"/>
              <a:t>5</a:t>
            </a:fld>
            <a:endParaRPr lang="en-US"/>
          </a:p>
        </p:txBody>
      </p:sp>
    </p:spTree>
    <p:extLst>
      <p:ext uri="{BB962C8B-B14F-4D97-AF65-F5344CB8AC3E}">
        <p14:creationId xmlns:p14="http://schemas.microsoft.com/office/powerpoint/2010/main" val="991429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Una</a:t>
            </a:r>
            <a:r>
              <a:rPr lang="es-MX" b="1" i="0" dirty="0">
                <a:solidFill>
                  <a:srgbClr val="1A202C"/>
                </a:solidFill>
                <a:effectLst/>
                <a:highlight>
                  <a:srgbClr val="FDFDFD"/>
                </a:highlight>
                <a:latin typeface="Inter"/>
              </a:rPr>
              <a:t> entidad </a:t>
            </a:r>
            <a:r>
              <a:rPr lang="es-MX" b="0" i="0" dirty="0">
                <a:solidFill>
                  <a:srgbClr val="1A202C"/>
                </a:solidFill>
                <a:effectLst/>
                <a:highlight>
                  <a:srgbClr val="FDFDFD"/>
                </a:highlight>
                <a:latin typeface="Inter"/>
              </a:rPr>
              <a:t>es un tipo de objeto con campos divididos en múltiples subgrafos .</a:t>
            </a:r>
          </a:p>
          <a:p>
            <a:endParaRPr lang="es-MX" b="0" i="0" dirty="0">
              <a:solidFill>
                <a:srgbClr val="1A202C"/>
              </a:solidFill>
              <a:effectLst/>
              <a:highlight>
                <a:srgbClr val="FDFDFD"/>
              </a:highlight>
              <a:latin typeface="Inter"/>
            </a:endParaRPr>
          </a:p>
          <a:p>
            <a:r>
              <a:rPr lang="es-MX" b="0" i="0" dirty="0">
                <a:solidFill>
                  <a:srgbClr val="1A202C"/>
                </a:solidFill>
                <a:effectLst/>
                <a:highlight>
                  <a:srgbClr val="FDFDFD"/>
                </a:highlight>
                <a:latin typeface="Inter"/>
              </a:rPr>
              <a:t>En </a:t>
            </a:r>
            <a:r>
              <a:rPr lang="es-MX" b="0" i="0" dirty="0" err="1">
                <a:solidFill>
                  <a:srgbClr val="1A202C"/>
                </a:solidFill>
                <a:effectLst/>
                <a:highlight>
                  <a:srgbClr val="FDFDFD"/>
                </a:highlight>
                <a:latin typeface="Inter"/>
              </a:rPr>
              <a:t>FlyBy</a:t>
            </a:r>
            <a:r>
              <a:rPr lang="es-MX" b="0" i="0" dirty="0">
                <a:solidFill>
                  <a:srgbClr val="1A202C"/>
                </a:solidFill>
                <a:effectLst/>
                <a:highlight>
                  <a:srgbClr val="FDFDFD"/>
                </a:highlight>
                <a:latin typeface="Inter"/>
              </a:rPr>
              <a:t>, queremos que nuestras reseñas incluyan la ubicación sobre la que están escritas. Nuestro tipo </a:t>
            </a:r>
            <a:r>
              <a:rPr lang="es-MX" dirty="0" err="1"/>
              <a:t>Location</a:t>
            </a:r>
            <a:r>
              <a:rPr lang="es-MX" dirty="0"/>
              <a:t> </a:t>
            </a:r>
            <a:r>
              <a:rPr lang="es-MX" b="0" i="0" dirty="0">
                <a:solidFill>
                  <a:srgbClr val="1A202C"/>
                </a:solidFill>
                <a:effectLst/>
                <a:highlight>
                  <a:srgbClr val="FDFDFD"/>
                </a:highlight>
                <a:latin typeface="Inter"/>
              </a:rPr>
              <a:t>debe ser utilizado por ambos subgrafos , por lo que convertiremos el tipo </a:t>
            </a:r>
            <a:r>
              <a:rPr lang="es-MX" dirty="0" err="1"/>
              <a:t>Location</a:t>
            </a:r>
            <a:r>
              <a:rPr lang="es-MX" b="0" i="0" dirty="0">
                <a:solidFill>
                  <a:srgbClr val="1A202C"/>
                </a:solidFill>
                <a:effectLst/>
                <a:highlight>
                  <a:srgbClr val="FDFDFD"/>
                </a:highlight>
                <a:latin typeface="Inter"/>
              </a:rPr>
              <a:t> en una entidad .</a:t>
            </a:r>
          </a:p>
          <a:p>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Un subgrafo que define una entidad puede realizar una o ambas de las siguientes acciones:</a:t>
            </a:r>
          </a:p>
          <a:p>
            <a:pPr algn="l">
              <a:buFont typeface="+mj-lt"/>
              <a:buAutoNum type="arabicPeriod"/>
            </a:pPr>
            <a:r>
              <a:rPr lang="es-MX" b="0" i="0" dirty="0">
                <a:solidFill>
                  <a:srgbClr val="1A202C"/>
                </a:solidFill>
                <a:effectLst/>
                <a:highlight>
                  <a:srgbClr val="FDFDFD"/>
                </a:highlight>
                <a:latin typeface="Inter"/>
              </a:rPr>
              <a:t>Hacer referencia a la entidad</a:t>
            </a:r>
          </a:p>
          <a:p>
            <a:pPr algn="l">
              <a:buFont typeface="+mj-lt"/>
              <a:buAutoNum type="arabicPeriod"/>
            </a:pPr>
            <a:r>
              <a:rPr lang="es-MX" b="0" i="0" dirty="0">
                <a:solidFill>
                  <a:srgbClr val="1A202C"/>
                </a:solidFill>
                <a:effectLst/>
                <a:highlight>
                  <a:srgbClr val="FDFDFD"/>
                </a:highlight>
                <a:latin typeface="Inter"/>
              </a:rPr>
              <a:t>Contribuir campos a la entidad.</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61</a:t>
            </a:fld>
            <a:endParaRPr lang="en-US"/>
          </a:p>
        </p:txBody>
      </p:sp>
    </p:spTree>
    <p:extLst>
      <p:ext uri="{BB962C8B-B14F-4D97-AF65-F5344CB8AC3E}">
        <p14:creationId xmlns:p14="http://schemas.microsoft.com/office/powerpoint/2010/main" val="3842993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Hacer referencia a una entidad significa usarla como tipo de retorno para otro campo definido en el subgrafo .</a:t>
            </a:r>
          </a:p>
          <a:p>
            <a:pPr algn="l"/>
            <a:endParaRPr lang="es-MX" b="0" i="0" dirty="0">
              <a:solidFill>
                <a:srgbClr val="1A202C"/>
              </a:solidFill>
              <a:effectLst/>
              <a:highlight>
                <a:srgbClr val="FDFDFD"/>
              </a:highlight>
              <a:latin typeface="Inter"/>
            </a:endParaRPr>
          </a:p>
          <a:p>
            <a:r>
              <a:rPr lang="en-US" b="0" i="0" dirty="0">
                <a:solidFill>
                  <a:srgbClr val="1A202C"/>
                </a:solidFill>
                <a:effectLst/>
                <a:highlight>
                  <a:srgbClr val="FDFDFD"/>
                </a:highlight>
                <a:latin typeface="Inter"/>
              </a:rPr>
              <a:t>For example, in the </a:t>
            </a:r>
            <a:r>
              <a:rPr lang="en-US" dirty="0"/>
              <a:t>reviews</a:t>
            </a:r>
            <a:r>
              <a:rPr lang="en-US" b="0" i="0" dirty="0">
                <a:solidFill>
                  <a:srgbClr val="1A202C"/>
                </a:solidFill>
                <a:effectLst/>
                <a:highlight>
                  <a:srgbClr val="FDFDFD"/>
                </a:highlight>
                <a:latin typeface="Inter"/>
              </a:rPr>
              <a:t> subgraph, we can add a </a:t>
            </a:r>
            <a:r>
              <a:rPr lang="en-US" dirty="0"/>
              <a:t>location</a:t>
            </a:r>
            <a:r>
              <a:rPr lang="en-US" b="0" i="0" dirty="0">
                <a:solidFill>
                  <a:srgbClr val="1A202C"/>
                </a:solidFill>
                <a:effectLst/>
                <a:highlight>
                  <a:srgbClr val="FDFDFD"/>
                </a:highlight>
                <a:latin typeface="Inter"/>
              </a:rPr>
              <a:t> field to the </a:t>
            </a:r>
            <a:r>
              <a:rPr lang="en-US" dirty="0"/>
              <a:t>Review</a:t>
            </a:r>
            <a:r>
              <a:rPr lang="en-US" b="0" i="0" dirty="0">
                <a:solidFill>
                  <a:srgbClr val="1A202C"/>
                </a:solidFill>
                <a:effectLst/>
                <a:highlight>
                  <a:srgbClr val="FDFDFD"/>
                </a:highlight>
                <a:latin typeface="Inter"/>
              </a:rPr>
              <a:t> type, which will reference the </a:t>
            </a:r>
            <a:r>
              <a:rPr lang="en-US" dirty="0"/>
              <a:t>Location</a:t>
            </a:r>
            <a:r>
              <a:rPr lang="en-US" b="0" i="0" dirty="0">
                <a:solidFill>
                  <a:srgbClr val="1A202C"/>
                </a:solidFill>
                <a:effectLst/>
                <a:highlight>
                  <a:srgbClr val="FDFDFD"/>
                </a:highlight>
                <a:latin typeface="Inter"/>
              </a:rPr>
              <a:t> entity as its return type.</a:t>
            </a:r>
          </a:p>
          <a:p>
            <a:br>
              <a:rPr lang="es-MX" dirty="0"/>
            </a:b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62</a:t>
            </a:fld>
            <a:endParaRPr lang="en-US"/>
          </a:p>
        </p:txBody>
      </p:sp>
    </p:spTree>
    <p:extLst>
      <p:ext uri="{BB962C8B-B14F-4D97-AF65-F5344CB8AC3E}">
        <p14:creationId xmlns:p14="http://schemas.microsoft.com/office/powerpoint/2010/main" val="1026512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A202C"/>
                </a:solidFill>
                <a:effectLst/>
                <a:highlight>
                  <a:srgbClr val="FDFDFD"/>
                </a:highlight>
                <a:latin typeface="Inter"/>
              </a:rPr>
              <a:t>Contributing fields to an entity means that one subgraph adds new fields to an entity that are specific to that subgraph's concerns.</a:t>
            </a:r>
          </a:p>
          <a:p>
            <a:pPr algn="l"/>
            <a:r>
              <a:rPr lang="en-US" b="0" i="0" dirty="0">
                <a:solidFill>
                  <a:srgbClr val="1A202C"/>
                </a:solidFill>
                <a:effectLst/>
                <a:highlight>
                  <a:srgbClr val="FDFDFD"/>
                </a:highlight>
                <a:latin typeface="Inter"/>
              </a:rPr>
              <a:t>For example, the Location entity will have fields for name, description, and photo, which will live in the locations subgraph. In other words, the locations subgraph </a:t>
            </a:r>
            <a:r>
              <a:rPr lang="en-US" b="0" i="1" dirty="0">
                <a:solidFill>
                  <a:srgbClr val="1A202C"/>
                </a:solidFill>
                <a:effectLst/>
                <a:highlight>
                  <a:srgbClr val="FDFDFD"/>
                </a:highlight>
                <a:latin typeface="Inter"/>
              </a:rPr>
              <a:t>contributes</a:t>
            </a:r>
            <a:r>
              <a:rPr lang="en-US" b="0" i="0" dirty="0">
                <a:solidFill>
                  <a:srgbClr val="1A202C"/>
                </a:solidFill>
                <a:effectLst/>
                <a:highlight>
                  <a:srgbClr val="FDFDFD"/>
                </a:highlight>
                <a:latin typeface="Inter"/>
              </a:rPr>
              <a:t> these fields to the Location entity.</a:t>
            </a:r>
          </a:p>
          <a:p>
            <a:pPr algn="l"/>
            <a:r>
              <a:rPr lang="en-US" b="0" i="0" dirty="0">
                <a:solidFill>
                  <a:srgbClr val="1A202C"/>
                </a:solidFill>
                <a:effectLst/>
                <a:highlight>
                  <a:srgbClr val="FDFDFD"/>
                </a:highlight>
                <a:latin typeface="Inter"/>
              </a:rPr>
              <a:t>And the reviews subgraph contributes two review-specific fields to the Location entity: </a:t>
            </a:r>
            <a:r>
              <a:rPr lang="en-US" b="0" i="0" dirty="0" err="1">
                <a:solidFill>
                  <a:srgbClr val="1A202C"/>
                </a:solidFill>
                <a:effectLst/>
                <a:highlight>
                  <a:srgbClr val="FDFDFD"/>
                </a:highlight>
                <a:latin typeface="Inter"/>
              </a:rPr>
              <a:t>reviewsForLocation</a:t>
            </a:r>
            <a:r>
              <a:rPr lang="en-US" b="0" i="0" dirty="0">
                <a:solidFill>
                  <a:srgbClr val="1A202C"/>
                </a:solidFill>
                <a:effectLst/>
                <a:highlight>
                  <a:srgbClr val="FDFDFD"/>
                </a:highlight>
                <a:latin typeface="Inter"/>
              </a:rPr>
              <a:t> and </a:t>
            </a:r>
            <a:r>
              <a:rPr lang="en-US" b="0" i="0" dirty="0" err="1">
                <a:solidFill>
                  <a:srgbClr val="1A202C"/>
                </a:solidFill>
                <a:effectLst/>
                <a:highlight>
                  <a:srgbClr val="FDFDFD"/>
                </a:highlight>
                <a:latin typeface="Inter"/>
              </a:rPr>
              <a:t>overallRating</a:t>
            </a:r>
            <a:r>
              <a:rPr lang="en-US" b="0" i="0" dirty="0">
                <a:solidFill>
                  <a:srgbClr val="1A202C"/>
                </a:solidFill>
                <a:effectLst/>
                <a:highlight>
                  <a:srgbClr val="FDFDFD"/>
                </a:highlight>
                <a:latin typeface="Inter"/>
              </a:rPr>
              <a:t>.</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63</a:t>
            </a:fld>
            <a:endParaRPr lang="en-US"/>
          </a:p>
        </p:txBody>
      </p:sp>
    </p:spTree>
    <p:extLst>
      <p:ext uri="{BB962C8B-B14F-4D97-AF65-F5344CB8AC3E}">
        <p14:creationId xmlns:p14="http://schemas.microsoft.com/office/powerpoint/2010/main" val="2074211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dirty="0">
                <a:solidFill>
                  <a:srgbClr val="1A202C"/>
                </a:solidFill>
                <a:effectLst/>
                <a:highlight>
                  <a:srgbClr val="FDFDFD"/>
                </a:highlight>
                <a:latin typeface="Inter"/>
              </a:rPr>
              <a:t>La clave principal </a:t>
            </a:r>
            <a:r>
              <a:rPr lang="es-MX" b="0" i="0" dirty="0">
                <a:solidFill>
                  <a:srgbClr val="1A202C"/>
                </a:solidFill>
                <a:effectLst/>
                <a:highlight>
                  <a:srgbClr val="FDFDFD"/>
                </a:highlight>
                <a:latin typeface="Inter"/>
              </a:rPr>
              <a:t>de una entidad es el campo (o campos) que pueden identificar de forma única una instancia de esa entidad dentro de un subgrafo . El enrutador utiliza claves primarias para recopilar datos de múltiples subgrafos y asociarlos con una única instancia de entidad.</a:t>
            </a:r>
          </a:p>
          <a:p>
            <a:pPr algn="l"/>
            <a:r>
              <a:rPr lang="es-MX" b="0" i="0" dirty="0">
                <a:solidFill>
                  <a:srgbClr val="1A202C"/>
                </a:solidFill>
                <a:effectLst/>
                <a:highlight>
                  <a:srgbClr val="FDFDFD"/>
                </a:highlight>
                <a:latin typeface="Inter"/>
              </a:rPr>
              <a:t>Por ejemplo, la clave principal de una entidad de ubicación es su identificación. El enrutador usa esa identificación para recopilar datos sobre una instancia de ubicación específica, como una ubicación con identificación "loc-1".</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65</a:t>
            </a:fld>
            <a:endParaRPr lang="en-US"/>
          </a:p>
        </p:txBody>
      </p:sp>
    </p:spTree>
    <p:extLst>
      <p:ext uri="{BB962C8B-B14F-4D97-AF65-F5344CB8AC3E}">
        <p14:creationId xmlns:p14="http://schemas.microsoft.com/office/powerpoint/2010/main" val="3182053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En cada uno de nuestros esquemas de subgrafos , podemos definir una clave principal para una entidad , agregando la directiva .@</a:t>
            </a:r>
            <a:r>
              <a:rPr lang="es-MX" b="0" i="0" dirty="0" err="1">
                <a:solidFill>
                  <a:srgbClr val="1A202C"/>
                </a:solidFill>
                <a:effectLst/>
                <a:highlight>
                  <a:srgbClr val="FDFDFD"/>
                </a:highlight>
                <a:latin typeface="Inter"/>
              </a:rPr>
              <a:t>key</a:t>
            </a:r>
            <a:r>
              <a:rPr lang="es-MX" b="0" i="0" dirty="0">
                <a:solidFill>
                  <a:srgbClr val="1A202C"/>
                </a:solidFill>
                <a:effectLst/>
                <a:highlight>
                  <a:srgbClr val="FDFDFD"/>
                </a:highlight>
                <a:latin typeface="Inter"/>
              </a:rPr>
              <a:t>  después del nombre del tipo</a:t>
            </a:r>
          </a:p>
          <a:p>
            <a:pPr algn="l"/>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La directiva @key necesita una propiedad llamada </a:t>
            </a:r>
            <a:r>
              <a:rPr lang="es-MX" b="0" i="0" dirty="0" err="1">
                <a:solidFill>
                  <a:srgbClr val="1A202C"/>
                </a:solidFill>
                <a:effectLst/>
                <a:highlight>
                  <a:srgbClr val="FDFDFD"/>
                </a:highlight>
                <a:latin typeface="Inter"/>
              </a:rPr>
              <a:t>fields</a:t>
            </a:r>
            <a:r>
              <a:rPr lang="es-MX" b="0" i="0" dirty="0">
                <a:solidFill>
                  <a:srgbClr val="1A202C"/>
                </a:solidFill>
                <a:effectLst/>
                <a:highlight>
                  <a:srgbClr val="FDFDFD"/>
                </a:highlight>
                <a:latin typeface="Inter"/>
              </a:rPr>
              <a:t>, que estableceremos en el campo que queremos usar como clave principal de la entidad .  </a:t>
            </a:r>
          </a:p>
          <a:p>
            <a:endParaRPr lang="es-MX" dirty="0"/>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66</a:t>
            </a:fld>
            <a:endParaRPr lang="en-US"/>
          </a:p>
        </p:txBody>
      </p:sp>
    </p:spTree>
    <p:extLst>
      <p:ext uri="{BB962C8B-B14F-4D97-AF65-F5344CB8AC3E}">
        <p14:creationId xmlns:p14="http://schemas.microsoft.com/office/powerpoint/2010/main" val="1447236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Cada subgrafo que aporta campos a una entidad también necesita definir una función de resolución especial para esa entidad llamada</a:t>
            </a:r>
            <a:r>
              <a:rPr lang="es-MX" b="1" i="0" dirty="0">
                <a:solidFill>
                  <a:srgbClr val="1A202C"/>
                </a:solidFill>
                <a:effectLst/>
                <a:highlight>
                  <a:srgbClr val="FDFDFD"/>
                </a:highlight>
                <a:latin typeface="Inter"/>
              </a:rPr>
              <a:t> resolución de referencia </a:t>
            </a:r>
            <a:r>
              <a:rPr lang="es-MX" b="0" i="0" dirty="0">
                <a:solidFill>
                  <a:srgbClr val="1A202C"/>
                </a:solidFill>
                <a:effectLst/>
                <a:highlight>
                  <a:srgbClr val="FDFDFD"/>
                </a:highlight>
                <a:latin typeface="Inter"/>
              </a:rPr>
              <a:t>. El enrutador utiliza solucionadores de referencia para acceder directamente a los campos de entidad que aporta cada subgrafo .</a:t>
            </a:r>
          </a:p>
          <a:p>
            <a:endParaRPr lang="es-MX" b="0" i="0" dirty="0">
              <a:solidFill>
                <a:srgbClr val="1A202C"/>
              </a:solidFill>
              <a:effectLst/>
              <a:highlight>
                <a:srgbClr val="FDFDFD"/>
              </a:highlight>
              <a:latin typeface="Inter"/>
            </a:endParaRPr>
          </a:p>
          <a:p>
            <a:endParaRPr lang="es-MX" b="0" i="0" dirty="0">
              <a:solidFill>
                <a:srgbClr val="1A202C"/>
              </a:solidFill>
              <a:effectLst/>
              <a:highlight>
                <a:srgbClr val="FDFDFD"/>
              </a:highlight>
              <a:latin typeface="Inter"/>
            </a:endParaRPr>
          </a:p>
          <a:p>
            <a:r>
              <a:rPr lang="es-MX" b="0" i="0" dirty="0">
                <a:solidFill>
                  <a:srgbClr val="1A202C"/>
                </a:solidFill>
                <a:effectLst/>
                <a:highlight>
                  <a:srgbClr val="FDFDFD"/>
                </a:highlight>
                <a:latin typeface="Inter"/>
              </a:rPr>
              <a:t>Cada solucionador de referencia tiene el nombre: </a:t>
            </a:r>
            <a:r>
              <a:rPr lang="es-MX" dirty="0"/>
              <a:t>__</a:t>
            </a:r>
            <a:r>
              <a:rPr lang="es-MX" dirty="0" err="1"/>
              <a:t>resolveReference</a:t>
            </a:r>
            <a:r>
              <a:rPr lang="es-MX" b="0" i="0" dirty="0">
                <a:solidFill>
                  <a:srgbClr val="1A202C"/>
                </a:solidFill>
                <a:effectLst/>
                <a:highlight>
                  <a:srgbClr val="FDFDFD"/>
                </a:highlight>
                <a:latin typeface="Inter"/>
              </a:rPr>
              <a:t>. Definimos el solucionador de referencia de cada entidad junto con todos los solucionadores de campo para ese tipo.</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67</a:t>
            </a:fld>
            <a:endParaRPr lang="en-US"/>
          </a:p>
        </p:txBody>
      </p:sp>
    </p:spTree>
    <p:extLst>
      <p:ext uri="{BB962C8B-B14F-4D97-AF65-F5344CB8AC3E}">
        <p14:creationId xmlns:p14="http://schemas.microsoft.com/office/powerpoint/2010/main" val="2429149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1A202C"/>
                </a:solidFill>
                <a:effectLst/>
                <a:highlight>
                  <a:srgbClr val="FDFDFD"/>
                </a:highlight>
                <a:latin typeface="Inter"/>
              </a:rPr>
              <a:t>The __</a:t>
            </a:r>
            <a:r>
              <a:rPr lang="en-US" b="0" i="0" dirty="0" err="1">
                <a:solidFill>
                  <a:srgbClr val="1A202C"/>
                </a:solidFill>
                <a:effectLst/>
                <a:highlight>
                  <a:srgbClr val="FDFDFD"/>
                </a:highlight>
                <a:latin typeface="Inter"/>
              </a:rPr>
              <a:t>resolveReference</a:t>
            </a:r>
            <a:r>
              <a:rPr lang="en-US" b="0" i="0" dirty="0">
                <a:solidFill>
                  <a:srgbClr val="1A202C"/>
                </a:solidFill>
                <a:effectLst/>
                <a:highlight>
                  <a:srgbClr val="FDFDFD"/>
                </a:highlight>
                <a:latin typeface="Inter"/>
              </a:rPr>
              <a:t> function has a slightly different signature from other resolver functions. Instead of the usual four arguments, __</a:t>
            </a:r>
            <a:r>
              <a:rPr lang="en-US" b="0" i="0" dirty="0" err="1">
                <a:solidFill>
                  <a:srgbClr val="1A202C"/>
                </a:solidFill>
                <a:effectLst/>
                <a:highlight>
                  <a:srgbClr val="FDFDFD"/>
                </a:highlight>
                <a:latin typeface="Inter"/>
              </a:rPr>
              <a:t>resolveReference</a:t>
            </a:r>
            <a:r>
              <a:rPr lang="en-US" b="0" i="0" dirty="0">
                <a:solidFill>
                  <a:srgbClr val="1A202C"/>
                </a:solidFill>
                <a:effectLst/>
                <a:highlight>
                  <a:srgbClr val="FDFDFD"/>
                </a:highlight>
                <a:latin typeface="Inter"/>
              </a:rPr>
              <a:t> only takes three:</a:t>
            </a:r>
          </a:p>
          <a:p>
            <a:pPr algn="l">
              <a:buFont typeface="Arial" panose="020B0604020202020204" pitchFamily="34" charset="0"/>
              <a:buChar char="•"/>
            </a:pPr>
            <a:r>
              <a:rPr lang="en-US" b="0" i="0" dirty="0">
                <a:solidFill>
                  <a:srgbClr val="1A202C"/>
                </a:solidFill>
                <a:effectLst/>
                <a:highlight>
                  <a:srgbClr val="FDFDFD"/>
                </a:highlight>
                <a:latin typeface="Inter"/>
              </a:rPr>
              <a:t>reference: The entity representation object that's passed in by the router. This tells the subgraph which instance of an entity is being requested. We'll cover what an entity representation is in the section below.</a:t>
            </a:r>
          </a:p>
          <a:p>
            <a:pPr algn="l">
              <a:buFont typeface="Arial" panose="020B0604020202020204" pitchFamily="34" charset="0"/>
              <a:buChar char="•"/>
            </a:pPr>
            <a:r>
              <a:rPr lang="en-US" b="0" i="0" dirty="0">
                <a:solidFill>
                  <a:srgbClr val="1A202C"/>
                </a:solidFill>
                <a:effectLst/>
                <a:highlight>
                  <a:srgbClr val="FDFDFD"/>
                </a:highlight>
                <a:latin typeface="Inter"/>
              </a:rPr>
              <a:t>context: The object shared across all resolvers. (This is the same as in normal resolvers, but note that by convention, we refer to this __</a:t>
            </a:r>
            <a:r>
              <a:rPr lang="en-US" b="0" i="0" dirty="0" err="1">
                <a:solidFill>
                  <a:srgbClr val="1A202C"/>
                </a:solidFill>
                <a:effectLst/>
                <a:highlight>
                  <a:srgbClr val="FDFDFD"/>
                </a:highlight>
                <a:latin typeface="Inter"/>
              </a:rPr>
              <a:t>resolveReference</a:t>
            </a:r>
            <a:r>
              <a:rPr lang="en-US" b="0" i="0" dirty="0">
                <a:solidFill>
                  <a:srgbClr val="1A202C"/>
                </a:solidFill>
                <a:effectLst/>
                <a:highlight>
                  <a:srgbClr val="FDFDFD"/>
                </a:highlight>
                <a:latin typeface="Inter"/>
              </a:rPr>
              <a:t> argument as context, rather than </a:t>
            </a:r>
            <a:r>
              <a:rPr lang="en-US" b="0" i="0" dirty="0" err="1">
                <a:solidFill>
                  <a:srgbClr val="1A202C"/>
                </a:solidFill>
                <a:effectLst/>
                <a:highlight>
                  <a:srgbClr val="FDFDFD"/>
                </a:highlight>
                <a:latin typeface="Inter"/>
              </a:rPr>
              <a:t>contextValue</a:t>
            </a:r>
            <a:r>
              <a:rPr lang="en-US" b="0" i="0" dirty="0">
                <a:solidFill>
                  <a:srgbClr val="1A202C"/>
                </a:solidFill>
                <a:effectLst/>
                <a:highlight>
                  <a:srgbClr val="FDFDFD"/>
                </a:highlight>
                <a:latin typeface="Inter"/>
              </a:rPr>
              <a:t> as in other resolvers!)</a:t>
            </a:r>
          </a:p>
          <a:p>
            <a:pPr algn="l">
              <a:buFont typeface="Arial" panose="020B0604020202020204" pitchFamily="34" charset="0"/>
              <a:buChar char="•"/>
            </a:pPr>
            <a:r>
              <a:rPr lang="en-US" b="0" i="0" dirty="0">
                <a:solidFill>
                  <a:srgbClr val="1A202C"/>
                </a:solidFill>
                <a:effectLst/>
                <a:highlight>
                  <a:srgbClr val="FDFDFD"/>
                </a:highlight>
                <a:latin typeface="Inter"/>
              </a:rPr>
              <a:t>info: Contains information about the operation's execution state, just like in a normal resolver. We won't use this argument much.</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68</a:t>
            </a:fld>
            <a:endParaRPr lang="en-US"/>
          </a:p>
        </p:txBody>
      </p:sp>
    </p:spTree>
    <p:extLst>
      <p:ext uri="{BB962C8B-B14F-4D97-AF65-F5344CB8AC3E}">
        <p14:creationId xmlns:p14="http://schemas.microsoft.com/office/powerpoint/2010/main" val="832599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Una</a:t>
            </a:r>
            <a:r>
              <a:rPr lang="es-MX" b="1" i="0" dirty="0">
                <a:solidFill>
                  <a:srgbClr val="1A202C"/>
                </a:solidFill>
                <a:effectLst/>
                <a:highlight>
                  <a:srgbClr val="FDFDFD"/>
                </a:highlight>
                <a:latin typeface="Inter"/>
              </a:rPr>
              <a:t> representación de entidad </a:t>
            </a:r>
            <a:r>
              <a:rPr lang="es-MX" b="0" i="0" dirty="0">
                <a:solidFill>
                  <a:srgbClr val="1A202C"/>
                </a:solidFill>
                <a:effectLst/>
                <a:highlight>
                  <a:srgbClr val="FDFDFD"/>
                </a:highlight>
                <a:latin typeface="Inter"/>
              </a:rPr>
              <a:t>es un objeto que el enrutador utiliza para representar una instancia específica de una entidad . Una representación siempre incluye el</a:t>
            </a:r>
            <a:r>
              <a:rPr lang="es-MX" b="1" i="0" dirty="0">
                <a:solidFill>
                  <a:srgbClr val="1A202C"/>
                </a:solidFill>
                <a:effectLst/>
                <a:highlight>
                  <a:srgbClr val="FDFDFD"/>
                </a:highlight>
                <a:latin typeface="Inter"/>
              </a:rPr>
              <a:t> nombre de tipo </a:t>
            </a:r>
            <a:r>
              <a:rPr lang="es-MX" b="0" i="0" dirty="0">
                <a:solidFill>
                  <a:srgbClr val="1A202C"/>
                </a:solidFill>
                <a:effectLst/>
                <a:highlight>
                  <a:srgbClr val="FDFDFD"/>
                </a:highlight>
                <a:latin typeface="Inter"/>
              </a:rPr>
              <a:t>de esa entidad y el campo de la instancia específica.@</a:t>
            </a:r>
            <a:r>
              <a:rPr lang="es-MX" b="0" i="0" dirty="0" err="1">
                <a:solidFill>
                  <a:srgbClr val="1A202C"/>
                </a:solidFill>
                <a:effectLst/>
                <a:highlight>
                  <a:srgbClr val="FDFDFD"/>
                </a:highlight>
                <a:latin typeface="Inter"/>
              </a:rPr>
              <a:t>key</a:t>
            </a:r>
            <a:endParaRPr lang="es-MX" b="0" i="0" dirty="0">
              <a:solidFill>
                <a:srgbClr val="1A202C"/>
              </a:solidFill>
              <a:effectLst/>
              <a:highlight>
                <a:srgbClr val="FDFDFD"/>
              </a:highlight>
              <a:latin typeface="Inter"/>
            </a:endParaRPr>
          </a:p>
          <a:p>
            <a:pPr algn="l"/>
            <a:endParaRPr lang="es-MX" b="0" i="0" dirty="0">
              <a:solidFill>
                <a:srgbClr val="1A202C"/>
              </a:solidFill>
              <a:effectLst/>
              <a:highlight>
                <a:srgbClr val="FDFDFD"/>
              </a:highlight>
              <a:latin typeface="Inter"/>
            </a:endParaRPr>
          </a:p>
          <a:p>
            <a:pPr algn="l">
              <a:buFont typeface="Arial" panose="020B0604020202020204" pitchFamily="34" charset="0"/>
              <a:buChar char="•"/>
            </a:pPr>
            <a:r>
              <a:rPr lang="es-MX" b="1" i="0" dirty="0">
                <a:solidFill>
                  <a:srgbClr val="1A202C"/>
                </a:solidFill>
                <a:effectLst/>
                <a:highlight>
                  <a:srgbClr val="FDFDFD"/>
                </a:highlight>
                <a:latin typeface="Inter"/>
              </a:rPr>
              <a:t>El __</a:t>
            </a:r>
            <a:r>
              <a:rPr lang="es-MX" b="1" i="0" dirty="0" err="1">
                <a:solidFill>
                  <a:srgbClr val="1A202C"/>
                </a:solidFill>
                <a:effectLst/>
                <a:highlight>
                  <a:srgbClr val="FDFDFD"/>
                </a:highlight>
                <a:latin typeface="Inter"/>
              </a:rPr>
              <a:t>typenamecampo</a:t>
            </a:r>
            <a:r>
              <a:rPr lang="es-MX" b="1" i="0" dirty="0">
                <a:solidFill>
                  <a:srgbClr val="1A202C"/>
                </a:solidFill>
                <a:effectLst/>
                <a:highlight>
                  <a:srgbClr val="FDFDFD"/>
                </a:highlight>
                <a:latin typeface="Inter"/>
              </a:rPr>
              <a:t> </a:t>
            </a:r>
            <a:r>
              <a:rPr lang="es-MX" b="0" i="0" dirty="0">
                <a:solidFill>
                  <a:srgbClr val="1A202C"/>
                </a:solidFill>
                <a:effectLst/>
                <a:highlight>
                  <a:srgbClr val="FDFDFD"/>
                </a:highlight>
                <a:latin typeface="Inter"/>
              </a:rPr>
              <a:t>: este campo existe en todos los tipos de </a:t>
            </a:r>
            <a:r>
              <a:rPr lang="es-MX" b="0" i="0" dirty="0" err="1">
                <a:solidFill>
                  <a:srgbClr val="1A202C"/>
                </a:solidFill>
                <a:effectLst/>
                <a:highlight>
                  <a:srgbClr val="FDFDFD"/>
                </a:highlight>
                <a:latin typeface="Inter"/>
              </a:rPr>
              <a:t>GraphQL</a:t>
            </a:r>
            <a:r>
              <a:rPr lang="es-MX" b="0" i="0" dirty="0">
                <a:solidFill>
                  <a:srgbClr val="1A202C"/>
                </a:solidFill>
                <a:effectLst/>
                <a:highlight>
                  <a:srgbClr val="FDFDFD"/>
                </a:highlight>
                <a:latin typeface="Inter"/>
              </a:rPr>
              <a:t> automáticamente. Siempre devuelve el nombre del tipo que lo contiene, como una cadena. Por ejemplo, </a:t>
            </a:r>
            <a:r>
              <a:rPr lang="es-MX" b="0" i="0" dirty="0" err="1">
                <a:solidFill>
                  <a:srgbClr val="1A202C"/>
                </a:solidFill>
                <a:effectLst/>
                <a:highlight>
                  <a:srgbClr val="FDFDFD"/>
                </a:highlight>
                <a:latin typeface="Inter"/>
              </a:rPr>
              <a:t>Location</a:t>
            </a:r>
            <a:r>
              <a:rPr lang="es-MX" b="0" i="0" dirty="0">
                <a:solidFill>
                  <a:srgbClr val="1A202C"/>
                </a:solidFill>
                <a:effectLst/>
                <a:highlight>
                  <a:srgbClr val="FDFDFD"/>
                </a:highlight>
                <a:latin typeface="Inter"/>
              </a:rPr>
              <a:t>.__</a:t>
            </a:r>
            <a:r>
              <a:rPr lang="es-MX" b="0" i="0" dirty="0" err="1">
                <a:solidFill>
                  <a:srgbClr val="1A202C"/>
                </a:solidFill>
                <a:effectLst/>
                <a:highlight>
                  <a:srgbClr val="FDFDFD"/>
                </a:highlight>
                <a:latin typeface="Inter"/>
              </a:rPr>
              <a:t>typenamedevuelve</a:t>
            </a:r>
            <a:r>
              <a:rPr lang="es-MX" b="0" i="0" dirty="0">
                <a:solidFill>
                  <a:srgbClr val="1A202C"/>
                </a:solidFill>
                <a:effectLst/>
                <a:highlight>
                  <a:srgbClr val="FDFDFD"/>
                </a:highlight>
                <a:latin typeface="Inter"/>
              </a:rPr>
              <a:t> "Ubicación".</a:t>
            </a:r>
          </a:p>
          <a:p>
            <a:pPr algn="l">
              <a:buFont typeface="Arial" panose="020B0604020202020204" pitchFamily="34" charset="0"/>
              <a:buNone/>
            </a:pPr>
            <a:endParaRPr lang="es-MX" b="0" i="0" dirty="0">
              <a:solidFill>
                <a:srgbClr val="1A202C"/>
              </a:solidFill>
              <a:effectLst/>
              <a:highlight>
                <a:srgbClr val="FDFDFD"/>
              </a:highlight>
              <a:latin typeface="Inter"/>
            </a:endParaRPr>
          </a:p>
          <a:p>
            <a:pPr algn="l">
              <a:buFont typeface="Arial" panose="020B0604020202020204" pitchFamily="34" charset="0"/>
              <a:buChar char="•"/>
            </a:pPr>
            <a:r>
              <a:rPr lang="es-MX" b="1" i="0" dirty="0">
                <a:solidFill>
                  <a:srgbClr val="1A202C"/>
                </a:solidFill>
                <a:effectLst/>
                <a:highlight>
                  <a:srgbClr val="FDFDFD"/>
                </a:highlight>
                <a:latin typeface="Inter"/>
              </a:rPr>
              <a:t>El @keycampo </a:t>
            </a:r>
            <a:r>
              <a:rPr lang="es-MX" b="0" i="0" dirty="0">
                <a:solidFill>
                  <a:srgbClr val="1A202C"/>
                </a:solidFill>
                <a:effectLst/>
                <a:highlight>
                  <a:srgbClr val="FDFDFD"/>
                </a:highlight>
                <a:latin typeface="Inter"/>
              </a:rPr>
              <a:t>: el par clave-valor que un subgrafo puede usar para identificar la instancia de una entidad . Por ejemplo, si definimos la entidad usando el campo "id" como clave principal, entonces nuestra representación de entidad incluiría una propiedad "id" con un valor como "loc-2".Location</a:t>
            </a:r>
          </a:p>
          <a:p>
            <a:pPr algn="l"/>
            <a:r>
              <a:rPr lang="es-MX" b="0" i="0" dirty="0">
                <a:solidFill>
                  <a:srgbClr val="1A202C"/>
                </a:solidFill>
                <a:effectLst/>
                <a:highlight>
                  <a:srgbClr val="FDFDFD"/>
                </a:highlight>
                <a:latin typeface="Inter"/>
              </a:rPr>
              <a:t>La representación de una entidad para una ubicación podría verse así:</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69</a:t>
            </a:fld>
            <a:endParaRPr lang="en-US"/>
          </a:p>
        </p:txBody>
      </p:sp>
    </p:spTree>
    <p:extLst>
      <p:ext uri="{BB962C8B-B14F-4D97-AF65-F5344CB8AC3E}">
        <p14:creationId xmlns:p14="http://schemas.microsoft.com/office/powerpoint/2010/main" val="3361612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71</a:t>
            </a:fld>
            <a:endParaRPr lang="en-US"/>
          </a:p>
        </p:txBody>
      </p:sp>
    </p:spTree>
    <p:extLst>
      <p:ext uri="{BB962C8B-B14F-4D97-AF65-F5344CB8AC3E}">
        <p14:creationId xmlns:p14="http://schemas.microsoft.com/office/powerpoint/2010/main" val="1983251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Como vimos anteriormente, el enrutador comienza por crear un</a:t>
            </a:r>
            <a:r>
              <a:rPr lang="es-MX" b="1" i="0" dirty="0">
                <a:solidFill>
                  <a:srgbClr val="1A202C"/>
                </a:solidFill>
                <a:effectLst/>
                <a:highlight>
                  <a:srgbClr val="FDFDFD"/>
                </a:highlight>
                <a:latin typeface="Inter"/>
              </a:rPr>
              <a:t> plan de consulta </a:t>
            </a:r>
            <a:r>
              <a:rPr lang="es-MX" b="0" i="0" dirty="0">
                <a:solidFill>
                  <a:srgbClr val="1A202C"/>
                </a:solidFill>
                <a:effectLst/>
                <a:highlight>
                  <a:srgbClr val="FDFDFD"/>
                </a:highlight>
                <a:latin typeface="Inter"/>
              </a:rPr>
              <a:t>que indica qué solicitudes enviar a qué subgrafos .</a:t>
            </a:r>
          </a:p>
          <a:p>
            <a:pPr algn="l"/>
            <a:r>
              <a:rPr lang="es-MX" b="0" i="0" dirty="0">
                <a:solidFill>
                  <a:srgbClr val="1A202C"/>
                </a:solidFill>
                <a:effectLst/>
                <a:highlight>
                  <a:srgbClr val="FDFDFD"/>
                </a:highlight>
                <a:latin typeface="Inter"/>
              </a:rPr>
              <a:t>El enrutador comienza con el campo de nivel superior de la consulta entrante , </a:t>
            </a:r>
            <a:r>
              <a:rPr lang="es-MX" b="0" i="0" dirty="0" err="1">
                <a:solidFill>
                  <a:srgbClr val="1A202C"/>
                </a:solidFill>
                <a:effectLst/>
                <a:highlight>
                  <a:srgbClr val="FDFDFD"/>
                </a:highlight>
                <a:latin typeface="Inter"/>
              </a:rPr>
              <a:t>latestReviews</a:t>
            </a:r>
            <a:r>
              <a:rPr lang="es-MX" b="0" i="0" dirty="0">
                <a:solidFill>
                  <a:srgbClr val="1A202C"/>
                </a:solidFill>
                <a:effectLst/>
                <a:highlight>
                  <a:srgbClr val="FDFDFD"/>
                </a:highlight>
                <a:latin typeface="Inter"/>
              </a:rPr>
              <a:t>. Con la ayuda del esquema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 el enrutador ve lo </a:t>
            </a:r>
            <a:r>
              <a:rPr lang="es-MX" b="0" i="0" dirty="0" err="1">
                <a:solidFill>
                  <a:srgbClr val="1A202C"/>
                </a:solidFill>
                <a:effectLst/>
                <a:highlight>
                  <a:srgbClr val="FDFDFD"/>
                </a:highlight>
                <a:latin typeface="Inter"/>
              </a:rPr>
              <a:t>latestReviews</a:t>
            </a:r>
            <a:r>
              <a:rPr lang="es-MX" b="0" i="0" dirty="0">
                <a:solidFill>
                  <a:srgbClr val="1A202C"/>
                </a:solidFill>
                <a:effectLst/>
                <a:highlight>
                  <a:srgbClr val="FDFDFD"/>
                </a:highlight>
                <a:latin typeface="Inter"/>
              </a:rPr>
              <a:t> que está definido en el subgrafo </a:t>
            </a:r>
            <a:r>
              <a:rPr lang="es-MX" b="0" i="0" dirty="0" err="1">
                <a:solidFill>
                  <a:srgbClr val="1A202C"/>
                </a:solidFill>
                <a:effectLst/>
                <a:highlight>
                  <a:srgbClr val="FDFDFD"/>
                </a:highlight>
                <a:latin typeface="Inter"/>
              </a:rPr>
              <a:t>reviews</a:t>
            </a:r>
            <a:r>
              <a:rPr lang="es-MX" b="0" i="0" dirty="0">
                <a:solidFill>
                  <a:srgbClr val="1A202C"/>
                </a:solidFill>
                <a:effectLst/>
                <a:highlight>
                  <a:srgbClr val="FDFDFD"/>
                </a:highlight>
                <a:latin typeface="Inter"/>
              </a:rPr>
              <a:t>.</a:t>
            </a:r>
          </a:p>
          <a:p>
            <a:pPr algn="l"/>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Entonces el enrutador inicia el plan de consulta con una solicitud al subgrafo </a:t>
            </a:r>
            <a:r>
              <a:rPr lang="es-MX" b="0" i="0" dirty="0" err="1">
                <a:solidFill>
                  <a:srgbClr val="1A202C"/>
                </a:solidFill>
                <a:effectLst/>
                <a:highlight>
                  <a:srgbClr val="FDFDFD"/>
                </a:highlight>
                <a:latin typeface="Inter"/>
              </a:rPr>
              <a:t>reviews</a:t>
            </a:r>
            <a:r>
              <a:rPr lang="es-MX" b="0" i="0" dirty="0">
                <a:solidFill>
                  <a:srgbClr val="1A202C"/>
                </a:solidFill>
                <a:effectLst/>
                <a:highlight>
                  <a:srgbClr val="FDFDFD"/>
                </a:highlight>
                <a:latin typeface="Inter"/>
              </a:rPr>
              <a:t>.</a:t>
            </a:r>
          </a:p>
          <a:p>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73</a:t>
            </a:fld>
            <a:endParaRPr lang="en-US"/>
          </a:p>
        </p:txBody>
      </p:sp>
    </p:spTree>
    <p:extLst>
      <p:ext uri="{BB962C8B-B14F-4D97-AF65-F5344CB8AC3E}">
        <p14:creationId xmlns:p14="http://schemas.microsoft.com/office/powerpoint/2010/main" val="46122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En un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 su esquema se construye en partes más pequeñas. La división de estas partes suele basarse en el dominio o en qué equipo gestiona esa parte del esquema.</a:t>
            </a:r>
          </a:p>
          <a:p>
            <a:pPr algn="l"/>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El siguiente ejemplo muestra que podríamos dividir el esquema en dos partes: una parte para los campos relacionados con datos de productos ( ,, </a:t>
            </a:r>
            <a:r>
              <a:rPr lang="es-MX" b="0" i="0" dirty="0" err="1">
                <a:solidFill>
                  <a:srgbClr val="1A202C"/>
                </a:solidFill>
                <a:effectLst/>
                <a:highlight>
                  <a:srgbClr val="FDFDFD"/>
                </a:highlight>
                <a:latin typeface="Inter"/>
              </a:rPr>
              <a:t>name</a:t>
            </a:r>
            <a:r>
              <a:rPr lang="es-MX" b="0" i="0" dirty="0">
                <a:solidFill>
                  <a:srgbClr val="1A202C"/>
                </a:solidFill>
                <a:effectLst/>
                <a:highlight>
                  <a:srgbClr val="FDFDFD"/>
                </a:highlight>
                <a:latin typeface="Inter"/>
              </a:rPr>
              <a:t>) y otra parte para campos relacionados con datos de eventos ( ,, ) .</a:t>
            </a:r>
            <a:r>
              <a:rPr lang="es-MX" b="0" i="0" dirty="0" err="1">
                <a:solidFill>
                  <a:srgbClr val="1A202C"/>
                </a:solidFill>
                <a:effectLst/>
                <a:highlight>
                  <a:srgbClr val="FDFDFD"/>
                </a:highlight>
                <a:latin typeface="Inter"/>
              </a:rPr>
              <a:t>numberInStockpricedateattendeesvenue</a:t>
            </a:r>
            <a:endParaRPr lang="es-MX" b="0" i="0" dirty="0">
              <a:solidFill>
                <a:srgbClr val="1A202C"/>
              </a:solidFill>
              <a:effectLst/>
              <a:highlight>
                <a:srgbClr val="FDFDFD"/>
              </a:highligh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6</a:t>
            </a:fld>
            <a:endParaRPr lang="en-US"/>
          </a:p>
        </p:txBody>
      </p:sp>
    </p:spTree>
    <p:extLst>
      <p:ext uri="{BB962C8B-B14F-4D97-AF65-F5344CB8AC3E}">
        <p14:creationId xmlns:p14="http://schemas.microsoft.com/office/powerpoint/2010/main" val="242796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El enrutador continúa así por un tiempo, comparando cada campo de la consulta con el esquema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y agregándolo al plan de consulta . Los campos para </a:t>
            </a:r>
            <a:r>
              <a:rPr lang="es-MX" dirty="0"/>
              <a:t>id</a:t>
            </a:r>
            <a:r>
              <a:rPr lang="es-MX" b="0" i="0" dirty="0">
                <a:solidFill>
                  <a:srgbClr val="1A202C"/>
                </a:solidFill>
                <a:effectLst/>
                <a:highlight>
                  <a:srgbClr val="FDFDFD"/>
                </a:highlight>
                <a:latin typeface="Inter"/>
              </a:rPr>
              <a:t>, </a:t>
            </a:r>
            <a:r>
              <a:rPr lang="es-MX" dirty="0" err="1"/>
              <a:t>comment</a:t>
            </a:r>
            <a:r>
              <a:rPr lang="es-MX" b="0" i="0" dirty="0" err="1">
                <a:solidFill>
                  <a:srgbClr val="1A202C"/>
                </a:solidFill>
                <a:effectLst/>
                <a:highlight>
                  <a:srgbClr val="FDFDFD"/>
                </a:highlight>
                <a:latin typeface="Inter"/>
              </a:rPr>
              <a:t>y</a:t>
            </a:r>
            <a:r>
              <a:rPr lang="es-MX" b="0" i="0" dirty="0">
                <a:solidFill>
                  <a:srgbClr val="1A202C"/>
                </a:solidFill>
                <a:effectLst/>
                <a:highlight>
                  <a:srgbClr val="FDFDFD"/>
                </a:highlight>
                <a:latin typeface="Inter"/>
              </a:rPr>
              <a:t> </a:t>
            </a:r>
            <a:r>
              <a:rPr lang="es-MX" dirty="0" err="1"/>
              <a:t>rating</a:t>
            </a:r>
            <a:r>
              <a:rPr lang="es-MX" b="0" i="0" dirty="0" err="1">
                <a:solidFill>
                  <a:srgbClr val="1A202C"/>
                </a:solidFill>
                <a:effectLst/>
                <a:highlight>
                  <a:srgbClr val="FDFDFD"/>
                </a:highlight>
                <a:latin typeface="Inter"/>
              </a:rPr>
              <a:t>todos</a:t>
            </a:r>
            <a:r>
              <a:rPr lang="es-MX" b="0" i="0" dirty="0">
                <a:solidFill>
                  <a:srgbClr val="1A202C"/>
                </a:solidFill>
                <a:effectLst/>
                <a:highlight>
                  <a:srgbClr val="FDFDFD"/>
                </a:highlight>
                <a:latin typeface="Inter"/>
              </a:rPr>
              <a:t> </a:t>
            </a:r>
            <a:r>
              <a:rPr lang="es-MX" dirty="0" err="1"/>
              <a:t>location</a:t>
            </a:r>
            <a:r>
              <a:rPr lang="es-MX" b="0" i="0" dirty="0" err="1">
                <a:solidFill>
                  <a:srgbClr val="1A202C"/>
                </a:solidFill>
                <a:effectLst/>
                <a:highlight>
                  <a:srgbClr val="FDFDFD"/>
                </a:highlight>
                <a:latin typeface="Inter"/>
              </a:rPr>
              <a:t>pertenecen</a:t>
            </a:r>
            <a:r>
              <a:rPr lang="es-MX" b="0" i="0" dirty="0">
                <a:solidFill>
                  <a:srgbClr val="1A202C"/>
                </a:solidFill>
                <a:effectLst/>
                <a:highlight>
                  <a:srgbClr val="FDFDFD"/>
                </a:highlight>
                <a:latin typeface="Inter"/>
              </a:rPr>
              <a:t> al subgrafo .</a:t>
            </a:r>
            <a:r>
              <a:rPr lang="es-MX" dirty="0" err="1"/>
              <a:t>reviews</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74</a:t>
            </a:fld>
            <a:endParaRPr lang="en-US"/>
          </a:p>
        </p:txBody>
      </p:sp>
    </p:spTree>
    <p:extLst>
      <p:ext uri="{BB962C8B-B14F-4D97-AF65-F5344CB8AC3E}">
        <p14:creationId xmlns:p14="http://schemas.microsoft.com/office/powerpoint/2010/main" val="3033005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MX" dirty="0"/>
            </a:br>
            <a:r>
              <a:rPr lang="es-MX" b="0" i="0" dirty="0">
                <a:solidFill>
                  <a:srgbClr val="0D0D0D"/>
                </a:solidFill>
                <a:effectLst/>
                <a:highlight>
                  <a:srgbClr val="FFFFFF"/>
                </a:highlight>
                <a:latin typeface="Söhne"/>
              </a:rPr>
              <a:t>Pero cuando el enrutador llega al campo nombre para una ubicación específica, observa en el esquema del </a:t>
            </a:r>
            <a:r>
              <a:rPr lang="es-MX" b="0" i="0" dirty="0" err="1">
                <a:solidFill>
                  <a:srgbClr val="0D0D0D"/>
                </a:solidFill>
                <a:effectLst/>
                <a:highlight>
                  <a:srgbClr val="FFFFFF"/>
                </a:highlight>
                <a:latin typeface="Söhne"/>
              </a:rPr>
              <a:t>supergrafo</a:t>
            </a:r>
            <a:r>
              <a:rPr lang="es-MX" b="0" i="0" dirty="0">
                <a:solidFill>
                  <a:srgbClr val="0D0D0D"/>
                </a:solidFill>
                <a:effectLst/>
                <a:highlight>
                  <a:srgbClr val="FFFFFF"/>
                </a:highlight>
                <a:latin typeface="Söhne"/>
              </a:rPr>
              <a:t> que Location.name solo puede ser resuelto por el subgrafo de localizaciones (porque es ahí donde se define el campo Location.name).</a:t>
            </a:r>
            <a:endParaRPr lang="es-MX"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75</a:t>
            </a:fld>
            <a:endParaRPr lang="en-US"/>
          </a:p>
        </p:txBody>
      </p:sp>
    </p:spTree>
    <p:extLst>
      <p:ext uri="{BB962C8B-B14F-4D97-AF65-F5344CB8AC3E}">
        <p14:creationId xmlns:p14="http://schemas.microsoft.com/office/powerpoint/2010/main" val="955618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Eso significa que el enrutador tendrá que conectar datos entre subgrafos.</a:t>
            </a:r>
          </a:p>
          <a:p>
            <a:endParaRPr lang="es-MX" dirty="0"/>
          </a:p>
          <a:p>
            <a:r>
              <a:rPr lang="es-MX" dirty="0"/>
              <a:t>Para hacer esto, el enrutador necesita más información del subgrafo de </a:t>
            </a:r>
            <a:r>
              <a:rPr lang="es-MX" dirty="0" err="1"/>
              <a:t>reviews</a:t>
            </a:r>
            <a:r>
              <a:rPr lang="es-MX" dirty="0"/>
              <a:t>: la representación de entidad para el objeto de Ubicación correspondiente a cada revisión.</a:t>
            </a:r>
          </a:p>
          <a:p>
            <a:endParaRPr lang="es-MX" dirty="0"/>
          </a:p>
          <a:p>
            <a:r>
              <a:rPr lang="es-MX" dirty="0"/>
              <a:t>Recuerda que las representaciones de entidad son lo que el enrutador utiliza para rastrear un objeto específico entre subgrafos. Para crear una representación de entidad para un objeto de Ubicación, el enrutador necesita el </a:t>
            </a:r>
            <a:r>
              <a:rPr lang="es-MX" dirty="0" err="1"/>
              <a:t>typename</a:t>
            </a:r>
            <a:r>
              <a:rPr lang="es-MX" dirty="0"/>
              <a:t> de la ubicación y su clave primaria (que en este caso es el campo id).</a:t>
            </a:r>
          </a:p>
        </p:txBody>
      </p:sp>
      <p:sp>
        <p:nvSpPr>
          <p:cNvPr id="4" name="Marcador de número de diapositiva 3"/>
          <p:cNvSpPr>
            <a:spLocks noGrp="1"/>
          </p:cNvSpPr>
          <p:nvPr>
            <p:ph type="sldNum" sz="quarter" idx="5"/>
          </p:nvPr>
        </p:nvSpPr>
        <p:spPr/>
        <p:txBody>
          <a:bodyPr/>
          <a:lstStyle/>
          <a:p>
            <a:fld id="{3D97BF8F-C65D-4008-89A1-8791DA968920}" type="slidenum">
              <a:rPr lang="en-US" smtClean="0"/>
              <a:t>76</a:t>
            </a:fld>
            <a:endParaRPr lang="en-US"/>
          </a:p>
        </p:txBody>
      </p:sp>
    </p:spTree>
    <p:extLst>
      <p:ext uri="{BB962C8B-B14F-4D97-AF65-F5344CB8AC3E}">
        <p14:creationId xmlns:p14="http://schemas.microsoft.com/office/powerpoint/2010/main" val="2970892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87</a:t>
            </a:fld>
            <a:endParaRPr lang="en-US"/>
          </a:p>
        </p:txBody>
      </p:sp>
    </p:spTree>
    <p:extLst>
      <p:ext uri="{BB962C8B-B14F-4D97-AF65-F5344CB8AC3E}">
        <p14:creationId xmlns:p14="http://schemas.microsoft.com/office/powerpoint/2010/main" val="82824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Cada parte del esquema pertenece a un subgrafo independiente . Un</a:t>
            </a:r>
            <a:r>
              <a:rPr lang="es-MX" b="1" i="0" dirty="0">
                <a:solidFill>
                  <a:srgbClr val="1A202C"/>
                </a:solidFill>
                <a:effectLst/>
                <a:highlight>
                  <a:srgbClr val="FDFDFD"/>
                </a:highlight>
                <a:latin typeface="Inter"/>
              </a:rPr>
              <a:t> subgrafo </a:t>
            </a:r>
            <a:r>
              <a:rPr lang="es-MX" b="0" i="0" dirty="0">
                <a:solidFill>
                  <a:srgbClr val="1A202C"/>
                </a:solidFill>
                <a:effectLst/>
                <a:highlight>
                  <a:srgbClr val="FDFDFD"/>
                </a:highlight>
                <a:latin typeface="Inter"/>
              </a:rPr>
              <a:t>es un servidor </a:t>
            </a:r>
            <a:r>
              <a:rPr lang="es-MX" b="0" i="0" dirty="0" err="1">
                <a:solidFill>
                  <a:srgbClr val="1A202C"/>
                </a:solidFill>
                <a:effectLst/>
                <a:highlight>
                  <a:srgbClr val="FDFDFD"/>
                </a:highlight>
                <a:latin typeface="Inter"/>
              </a:rPr>
              <a:t>GraphQL</a:t>
            </a:r>
            <a:r>
              <a:rPr lang="es-MX" b="0" i="0" dirty="0">
                <a:solidFill>
                  <a:srgbClr val="1A202C"/>
                </a:solidFill>
                <a:effectLst/>
                <a:highlight>
                  <a:srgbClr val="FDFDFD"/>
                </a:highlight>
                <a:latin typeface="Inter"/>
              </a:rPr>
              <a:t> independiente con su propio archivo de esquema, solucionadores y fuentes de datos .</a:t>
            </a:r>
          </a:p>
          <a:p>
            <a:pPr algn="l"/>
            <a:endParaRPr lang="es-MX" sz="1200" b="0" i="0" dirty="0">
              <a:solidFill>
                <a:srgbClr val="1A202C"/>
              </a:solidFill>
              <a:effectLst/>
              <a:highlight>
                <a:srgbClr val="FDFDFD"/>
              </a:highlight>
              <a:latin typeface="Inter"/>
            </a:endParaRPr>
          </a:p>
          <a:p>
            <a:pPr algn="l"/>
            <a:r>
              <a:rPr lang="es-MX" b="1" i="0" dirty="0">
                <a:solidFill>
                  <a:srgbClr val="1A202C"/>
                </a:solidFill>
                <a:effectLst/>
                <a:highlight>
                  <a:srgbClr val="FDFDFD"/>
                </a:highlight>
                <a:latin typeface="Inter"/>
              </a:rPr>
              <a:t>Nota: </a:t>
            </a:r>
            <a:r>
              <a:rPr lang="es-MX" b="0" i="0" dirty="0">
                <a:solidFill>
                  <a:srgbClr val="1A202C"/>
                </a:solidFill>
                <a:effectLst/>
                <a:highlight>
                  <a:srgbClr val="FDFDFD"/>
                </a:highlight>
                <a:latin typeface="Inter"/>
              </a:rPr>
              <a:t>Si ha trabajado antes con una arquitectura de microservicio, esto puede resultarle familiar. Puede pensar en los subgrafos como una forma de orientar el diseño del esquema de su gráfico en torno a su arquitectura de microservicio.</a:t>
            </a:r>
          </a:p>
          <a:p>
            <a:br>
              <a:rPr lang="es-MX" b="0" i="0" dirty="0">
                <a:solidFill>
                  <a:srgbClr val="1A202C"/>
                </a:solidFill>
                <a:effectLst/>
                <a:highlight>
                  <a:srgbClr val="FDFDFD"/>
                </a:highlight>
                <a:latin typeface="Inter"/>
              </a:rPr>
            </a:br>
            <a:endParaRPr lang="es-MX" sz="1200"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7</a:t>
            </a:fld>
            <a:endParaRPr lang="en-US"/>
          </a:p>
        </p:txBody>
      </p:sp>
    </p:spTree>
    <p:extLst>
      <p:ext uri="{BB962C8B-B14F-4D97-AF65-F5344CB8AC3E}">
        <p14:creationId xmlns:p14="http://schemas.microsoft.com/office/powerpoint/2010/main" val="677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1A202C"/>
                </a:solidFill>
                <a:effectLst/>
                <a:highlight>
                  <a:srgbClr val="FDFDFD"/>
                </a:highlight>
                <a:latin typeface="Inter"/>
              </a:rPr>
              <a:t>Una arquitectura de </a:t>
            </a:r>
            <a:r>
              <a:rPr lang="es-MX" b="0" i="0" dirty="0" err="1">
                <a:solidFill>
                  <a:srgbClr val="1A202C"/>
                </a:solidFill>
                <a:effectLst/>
                <a:highlight>
                  <a:srgbClr val="FDFDFD"/>
                </a:highlight>
                <a:latin typeface="Inter"/>
              </a:rPr>
              <a:t>supergrafo</a:t>
            </a:r>
            <a:r>
              <a:rPr lang="es-MX" b="0" i="0" dirty="0">
                <a:solidFill>
                  <a:srgbClr val="1A202C"/>
                </a:solidFill>
                <a:effectLst/>
                <a:highlight>
                  <a:srgbClr val="FDFDFD"/>
                </a:highlight>
                <a:latin typeface="Inter"/>
              </a:rPr>
              <a:t> también incluye el</a:t>
            </a:r>
            <a:r>
              <a:rPr lang="es-MX" b="1" i="0" dirty="0">
                <a:solidFill>
                  <a:srgbClr val="1A202C"/>
                </a:solidFill>
                <a:effectLst/>
                <a:highlight>
                  <a:srgbClr val="FDFDFD"/>
                </a:highlight>
                <a:latin typeface="Inter"/>
              </a:rPr>
              <a:t> enrutador </a:t>
            </a:r>
            <a:r>
              <a:rPr lang="es-MX" b="0" i="0" dirty="0">
                <a:solidFill>
                  <a:srgbClr val="1A202C"/>
                </a:solidFill>
                <a:effectLst/>
                <a:highlight>
                  <a:srgbClr val="FDFDFD"/>
                </a:highlight>
                <a:latin typeface="Inter"/>
              </a:rPr>
              <a:t>, que se ubica entre los clientes y los subgrafos . El enrutador es responsable de aceptar operaciones entrantes de los clientes y dividirlas en operaciones más pequeñas, cada una de las cuales puede resolverse mediante un único subgrafo.</a:t>
            </a:r>
            <a:br>
              <a:rPr lang="es-MX" b="0" i="0" dirty="0">
                <a:solidFill>
                  <a:srgbClr val="1A202C"/>
                </a:solidFill>
                <a:effectLst/>
                <a:highlight>
                  <a:srgbClr val="FDFDFD"/>
                </a:highlight>
                <a:latin typeface="Inter"/>
              </a:rPr>
            </a:br>
            <a:endParaRPr lang="es-MX" sz="1200" dirty="0"/>
          </a:p>
        </p:txBody>
      </p:sp>
      <p:sp>
        <p:nvSpPr>
          <p:cNvPr id="4" name="Marcador de número de diapositiva 3"/>
          <p:cNvSpPr>
            <a:spLocks noGrp="1"/>
          </p:cNvSpPr>
          <p:nvPr>
            <p:ph type="sldNum" sz="quarter" idx="5"/>
          </p:nvPr>
        </p:nvSpPr>
        <p:spPr/>
        <p:txBody>
          <a:bodyPr/>
          <a:lstStyle/>
          <a:p>
            <a:fld id="{3D97BF8F-C65D-4008-89A1-8791DA968920}" type="slidenum">
              <a:rPr lang="en-US" smtClean="0"/>
              <a:t>8</a:t>
            </a:fld>
            <a:endParaRPr lang="en-US"/>
          </a:p>
        </p:txBody>
      </p:sp>
    </p:spTree>
    <p:extLst>
      <p:ext uri="{BB962C8B-B14F-4D97-AF65-F5344CB8AC3E}">
        <p14:creationId xmlns:p14="http://schemas.microsoft.com/office/powerpoint/2010/main" val="1986983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1A202C"/>
                </a:solidFill>
                <a:effectLst/>
                <a:highlight>
                  <a:srgbClr val="FDFDFD"/>
                </a:highlight>
                <a:latin typeface="Inter"/>
              </a:rPr>
              <a:t>Con una arquitectura </a:t>
            </a:r>
            <a:r>
              <a:rPr lang="es-MX" b="0" i="0" dirty="0" err="1">
                <a:solidFill>
                  <a:srgbClr val="1A202C"/>
                </a:solidFill>
                <a:effectLst/>
                <a:highlight>
                  <a:srgbClr val="FDFDFD"/>
                </a:highlight>
                <a:latin typeface="Inter"/>
              </a:rPr>
              <a:t>supergraph</a:t>
            </a:r>
            <a:r>
              <a:rPr lang="es-MX" b="0" i="0" dirty="0">
                <a:solidFill>
                  <a:srgbClr val="1A202C"/>
                </a:solidFill>
                <a:effectLst/>
                <a:highlight>
                  <a:srgbClr val="FDFDFD"/>
                </a:highlight>
                <a:latin typeface="Inter"/>
              </a:rPr>
              <a:t> , nada cambia desde la perspectiva del cliente. Todavía se comunican con un único punto final </a:t>
            </a:r>
            <a:r>
              <a:rPr lang="es-MX" b="0" i="0" dirty="0" err="1">
                <a:solidFill>
                  <a:srgbClr val="1A202C"/>
                </a:solidFill>
                <a:effectLst/>
                <a:highlight>
                  <a:srgbClr val="FDFDFD"/>
                </a:highlight>
                <a:latin typeface="Inter"/>
              </a:rPr>
              <a:t>GraphQL</a:t>
            </a:r>
            <a:r>
              <a:rPr lang="es-MX" b="0" i="0" dirty="0">
                <a:solidFill>
                  <a:srgbClr val="1A202C"/>
                </a:solidFill>
                <a:effectLst/>
                <a:highlight>
                  <a:srgbClr val="FDFDFD"/>
                </a:highlight>
                <a:latin typeface="Inter"/>
              </a:rPr>
              <a:t> (el enrutador ) y no necesitan saber nada sobre cómo se construye el gráfico bajo el capó.</a:t>
            </a:r>
          </a:p>
          <a:p>
            <a:pPr algn="l"/>
            <a:r>
              <a:rPr lang="es-MX" b="0" i="0" dirty="0">
                <a:solidFill>
                  <a:srgbClr val="1A202C"/>
                </a:solidFill>
                <a:effectLst/>
                <a:highlight>
                  <a:srgbClr val="FDFDFD"/>
                </a:highlight>
                <a:latin typeface="Inter"/>
              </a:rPr>
              <a:t>Los beneficios reales están en el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Estos beneficios provienen de uno de los principios fundamentales de la Federación </a:t>
            </a:r>
            <a:r>
              <a:rPr lang="es-MX" b="0" i="0" dirty="0" err="1">
                <a:solidFill>
                  <a:srgbClr val="1A202C"/>
                </a:solidFill>
                <a:effectLst/>
                <a:highlight>
                  <a:srgbClr val="FDFDFD"/>
                </a:highlight>
                <a:latin typeface="Inter"/>
              </a:rPr>
              <a:t>Apollo</a:t>
            </a:r>
            <a:r>
              <a:rPr lang="es-MX" b="0" i="0" dirty="0">
                <a:solidFill>
                  <a:srgbClr val="1A202C"/>
                </a:solidFill>
                <a:effectLst/>
                <a:highlight>
                  <a:srgbClr val="FDFDFD"/>
                </a:highlight>
                <a:latin typeface="Inter"/>
              </a:rPr>
              <a:t> : la</a:t>
            </a:r>
            <a:r>
              <a:rPr lang="es-MX" b="1" i="0" dirty="0">
                <a:solidFill>
                  <a:srgbClr val="1A202C"/>
                </a:solidFill>
                <a:effectLst/>
                <a:highlight>
                  <a:srgbClr val="FDFDFD"/>
                </a:highlight>
                <a:latin typeface="Inter"/>
              </a:rPr>
              <a:t> separación de intereses </a:t>
            </a:r>
            <a:r>
              <a:rPr lang="es-MX" b="0" i="0" dirty="0">
                <a:solidFill>
                  <a:srgbClr val="1A202C"/>
                </a:solidFill>
                <a:effectLst/>
                <a:highlight>
                  <a:srgbClr val="FDFDFD"/>
                </a:highlight>
                <a:latin typeface="Inter"/>
              </a:rPr>
              <a:t>.</a:t>
            </a:r>
          </a:p>
          <a:p>
            <a:pPr algn="l"/>
            <a:endParaRPr lang="es-MX" b="0" i="0" dirty="0">
              <a:solidFill>
                <a:srgbClr val="1A202C"/>
              </a:solidFill>
              <a:effectLst/>
              <a:highlight>
                <a:srgbClr val="FDFDFD"/>
              </a:highlight>
              <a:latin typeface="Inter"/>
            </a:endParaRPr>
          </a:p>
          <a:p>
            <a:pPr algn="l"/>
            <a:endParaRPr lang="es-MX" b="0" i="0" dirty="0">
              <a:solidFill>
                <a:srgbClr val="1A202C"/>
              </a:solidFill>
              <a:effectLst/>
              <a:highlight>
                <a:srgbClr val="FDFDFD"/>
              </a:highlight>
              <a:latin typeface="Inter"/>
            </a:endParaRPr>
          </a:p>
          <a:p>
            <a:pPr algn="l"/>
            <a:r>
              <a:rPr lang="es-MX" b="0" i="0" dirty="0">
                <a:solidFill>
                  <a:srgbClr val="1A202C"/>
                </a:solidFill>
                <a:effectLst/>
                <a:highlight>
                  <a:srgbClr val="FDFDFD"/>
                </a:highlight>
                <a:latin typeface="Inter"/>
              </a:rPr>
              <a:t>Al dividir nuestro esquema en subgrafos , los equipos de </a:t>
            </a:r>
            <a:r>
              <a:rPr lang="es-MX" b="0" i="0" dirty="0" err="1">
                <a:solidFill>
                  <a:srgbClr val="1A202C"/>
                </a:solidFill>
                <a:effectLst/>
                <a:highlight>
                  <a:srgbClr val="FDFDFD"/>
                </a:highlight>
                <a:latin typeface="Inter"/>
              </a:rPr>
              <a:t>backend</a:t>
            </a:r>
            <a:r>
              <a:rPr lang="es-MX" b="0" i="0" dirty="0">
                <a:solidFill>
                  <a:srgbClr val="1A202C"/>
                </a:solidFill>
                <a:effectLst/>
                <a:highlight>
                  <a:srgbClr val="FDFDFD"/>
                </a:highlight>
                <a:latin typeface="Inter"/>
              </a:rPr>
              <a:t> pueden trabajar en sus propios subgrafos de forma independiente, sin afectar a los desarrolladores que trabajan en</a:t>
            </a:r>
            <a:r>
              <a:rPr lang="es-MX" b="0" i="1" dirty="0">
                <a:solidFill>
                  <a:srgbClr val="1A202C"/>
                </a:solidFill>
                <a:effectLst/>
                <a:highlight>
                  <a:srgbClr val="FDFDFD"/>
                </a:highlight>
                <a:latin typeface="Inter"/>
              </a:rPr>
              <a:t> otros </a:t>
            </a:r>
            <a:r>
              <a:rPr lang="es-MX" b="0" i="0" dirty="0">
                <a:solidFill>
                  <a:srgbClr val="1A202C"/>
                </a:solidFill>
                <a:effectLst/>
                <a:highlight>
                  <a:srgbClr val="FDFDFD"/>
                </a:highlight>
                <a:latin typeface="Inter"/>
              </a:rPr>
              <a:t>subgrafos . Y dado que cada subgrafo es un servidor independiente, los equipos tienen la flexibilidad de elegir el idioma, la infraestructura y las políticas que mejor funcionen para ellos.</a:t>
            </a:r>
          </a:p>
        </p:txBody>
      </p:sp>
      <p:sp>
        <p:nvSpPr>
          <p:cNvPr id="4" name="Marcador de número de diapositiva 3"/>
          <p:cNvSpPr>
            <a:spLocks noGrp="1"/>
          </p:cNvSpPr>
          <p:nvPr>
            <p:ph type="sldNum" sz="quarter" idx="5"/>
          </p:nvPr>
        </p:nvSpPr>
        <p:spPr/>
        <p:txBody>
          <a:bodyPr/>
          <a:lstStyle/>
          <a:p>
            <a:fld id="{3D97BF8F-C65D-4008-89A1-8791DA968920}" type="slidenum">
              <a:rPr lang="en-US" smtClean="0"/>
              <a:t>9</a:t>
            </a:fld>
            <a:endParaRPr lang="en-US"/>
          </a:p>
        </p:txBody>
      </p:sp>
    </p:spTree>
    <p:extLst>
      <p:ext uri="{BB962C8B-B14F-4D97-AF65-F5344CB8AC3E}">
        <p14:creationId xmlns:p14="http://schemas.microsoft.com/office/powerpoint/2010/main" val="1198024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descr="Imagen digital de una ciudad&#10;&#10;Descripción generada automáticamente">
            <a:extLst>
              <a:ext uri="{FF2B5EF4-FFF2-40B4-BE49-F238E27FC236}">
                <a16:creationId xmlns:a16="http://schemas.microsoft.com/office/drawing/2014/main" id="{4EE21E9D-F53F-6CD4-FA7D-B16A82D6B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085" y="-11375"/>
            <a:ext cx="12213085" cy="6869375"/>
          </a:xfrm>
          <a:prstGeom prst="rect">
            <a:avLst/>
          </a:prstGeom>
        </p:spPr>
      </p:pic>
      <p:sp>
        <p:nvSpPr>
          <p:cNvPr id="7" name="Rectangle 11">
            <a:extLst>
              <a:ext uri="{FF2B5EF4-FFF2-40B4-BE49-F238E27FC236}">
                <a16:creationId xmlns:a16="http://schemas.microsoft.com/office/drawing/2014/main" id="{F58C3BF8-38B3-E085-F1A7-14F1ED76F07F}"/>
              </a:ext>
            </a:extLst>
          </p:cNvPr>
          <p:cNvSpPr/>
          <p:nvPr userDrawn="1"/>
        </p:nvSpPr>
        <p:spPr>
          <a:xfrm>
            <a:off x="0" y="0"/>
            <a:ext cx="12192000" cy="6858000"/>
          </a:xfrm>
          <a:prstGeom prst="rect">
            <a:avLst/>
          </a:prstGeom>
          <a:solidFill>
            <a:srgbClr val="0014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5">
            <a:extLst>
              <a:ext uri="{FF2B5EF4-FFF2-40B4-BE49-F238E27FC236}">
                <a16:creationId xmlns:a16="http://schemas.microsoft.com/office/drawing/2014/main" id="{A1B6EE39-9D0D-5C77-A536-52817EE29418}"/>
              </a:ext>
            </a:extLst>
          </p:cNvPr>
          <p:cNvSpPr/>
          <p:nvPr userDrawn="1"/>
        </p:nvSpPr>
        <p:spPr>
          <a:xfrm>
            <a:off x="-21085" y="5755690"/>
            <a:ext cx="12211988" cy="877381"/>
          </a:xfrm>
          <a:prstGeom prst="rect">
            <a:avLst/>
          </a:prstGeom>
          <a:solidFill>
            <a:schemeClr val="bg1"/>
          </a:solidFill>
          <a:ln>
            <a:noFill/>
          </a:ln>
          <a:effectLst>
            <a:outerShdw blurRad="1524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 name="Conector recto 1">
            <a:extLst>
              <a:ext uri="{FF2B5EF4-FFF2-40B4-BE49-F238E27FC236}">
                <a16:creationId xmlns:a16="http://schemas.microsoft.com/office/drawing/2014/main" id="{D301ECF3-D9B0-F1B6-C8C8-425587ABA3C0}"/>
              </a:ext>
            </a:extLst>
          </p:cNvPr>
          <p:cNvCxnSpPr/>
          <p:nvPr userDrawn="1"/>
        </p:nvCxnSpPr>
        <p:spPr>
          <a:xfrm>
            <a:off x="-21085" y="3483555"/>
            <a:ext cx="7016796" cy="0"/>
          </a:xfrm>
          <a:prstGeom prst="line">
            <a:avLst/>
          </a:prstGeom>
          <a:ln w="3175">
            <a:solidFill>
              <a:schemeClr val="bg1"/>
            </a:solidFill>
            <a:prstDash val="dashDot"/>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B3E23684-4E8C-EDA4-C917-967286D6DA0D}"/>
              </a:ext>
            </a:extLst>
          </p:cNvPr>
          <p:cNvPicPr>
            <a:picLocks noChangeAspect="1"/>
          </p:cNvPicPr>
          <p:nvPr userDrawn="1"/>
        </p:nvPicPr>
        <p:blipFill>
          <a:blip r:embed="rId3"/>
          <a:stretch>
            <a:fillRect/>
          </a:stretch>
        </p:blipFill>
        <p:spPr>
          <a:xfrm>
            <a:off x="5000673" y="109111"/>
            <a:ext cx="6414087" cy="1102310"/>
          </a:xfrm>
          <a:prstGeom prst="rect">
            <a:avLst/>
          </a:prstGeom>
        </p:spPr>
      </p:pic>
      <p:sp>
        <p:nvSpPr>
          <p:cNvPr id="18" name="CuadroTexto 17">
            <a:extLst>
              <a:ext uri="{FF2B5EF4-FFF2-40B4-BE49-F238E27FC236}">
                <a16:creationId xmlns:a16="http://schemas.microsoft.com/office/drawing/2014/main" id="{A68F07BE-682C-0E8B-AD8D-D9A701920054}"/>
              </a:ext>
            </a:extLst>
          </p:cNvPr>
          <p:cNvSpPr txBox="1"/>
          <p:nvPr userDrawn="1"/>
        </p:nvSpPr>
        <p:spPr>
          <a:xfrm>
            <a:off x="1002772" y="5874197"/>
            <a:ext cx="1916642" cy="584775"/>
          </a:xfrm>
          <a:prstGeom prst="rect">
            <a:avLst/>
          </a:prstGeom>
          <a:noFill/>
        </p:spPr>
        <p:txBody>
          <a:bodyPr wrap="square">
            <a:spAutoFit/>
          </a:bodyPr>
          <a:lstStyle/>
          <a:p>
            <a:r>
              <a:rPr lang="es-MX" sz="3200" b="1" dirty="0" err="1">
                <a:solidFill>
                  <a:srgbClr val="F6009C"/>
                </a:solidFill>
                <a:latin typeface="Roboto" panose="02000000000000000000" pitchFamily="2" charset="0"/>
                <a:ea typeface="Roboto" panose="02000000000000000000" pitchFamily="2" charset="0"/>
                <a:cs typeface="Roboto" panose="02000000000000000000" pitchFamily="2" charset="0"/>
              </a:rPr>
              <a:t>GraphQL</a:t>
            </a:r>
            <a:endParaRPr lang="es-MX" sz="3200" b="1" dirty="0">
              <a:solidFill>
                <a:srgbClr val="F6009C"/>
              </a:solidFill>
              <a:latin typeface="Roboto" panose="02000000000000000000" pitchFamily="2" charset="0"/>
              <a:ea typeface="Roboto" panose="02000000000000000000" pitchFamily="2" charset="0"/>
              <a:cs typeface="Roboto" panose="02000000000000000000" pitchFamily="2" charset="0"/>
            </a:endParaRPr>
          </a:p>
        </p:txBody>
      </p:sp>
      <p:sp>
        <p:nvSpPr>
          <p:cNvPr id="20" name="CuadroTexto 19">
            <a:extLst>
              <a:ext uri="{FF2B5EF4-FFF2-40B4-BE49-F238E27FC236}">
                <a16:creationId xmlns:a16="http://schemas.microsoft.com/office/drawing/2014/main" id="{7A24AF20-FB1C-1744-D86D-AC70EB69DA38}"/>
              </a:ext>
            </a:extLst>
          </p:cNvPr>
          <p:cNvSpPr txBox="1"/>
          <p:nvPr userDrawn="1"/>
        </p:nvSpPr>
        <p:spPr>
          <a:xfrm>
            <a:off x="5838827" y="5913639"/>
            <a:ext cx="6258982" cy="584775"/>
          </a:xfrm>
          <a:prstGeom prst="rect">
            <a:avLst/>
          </a:prstGeom>
          <a:noFill/>
        </p:spPr>
        <p:txBody>
          <a:bodyPr wrap="square">
            <a:spAutoFit/>
          </a:bodyPr>
          <a:lstStyle/>
          <a:p>
            <a:pPr algn="r"/>
            <a:r>
              <a:rPr lang="en-US" sz="3200" dirty="0"/>
              <a:t>A query language for your API</a:t>
            </a:r>
            <a:endParaRPr lang="es-MX" sz="3200" dirty="0"/>
          </a:p>
        </p:txBody>
      </p:sp>
      <p:pic>
        <p:nvPicPr>
          <p:cNvPr id="26" name="Imagen 25">
            <a:extLst>
              <a:ext uri="{FF2B5EF4-FFF2-40B4-BE49-F238E27FC236}">
                <a16:creationId xmlns:a16="http://schemas.microsoft.com/office/drawing/2014/main" id="{132BD8C2-5887-66D0-D2D1-FD21B6956CA3}"/>
              </a:ext>
            </a:extLst>
          </p:cNvPr>
          <p:cNvPicPr>
            <a:picLocks noChangeAspect="1"/>
          </p:cNvPicPr>
          <p:nvPr userDrawn="1"/>
        </p:nvPicPr>
        <p:blipFill>
          <a:blip r:embed="rId4"/>
          <a:stretch>
            <a:fillRect/>
          </a:stretch>
        </p:blipFill>
        <p:spPr>
          <a:xfrm>
            <a:off x="289194" y="5820832"/>
            <a:ext cx="568564" cy="638139"/>
          </a:xfrm>
          <a:prstGeom prst="rect">
            <a:avLst/>
          </a:prstGeom>
        </p:spPr>
      </p:pic>
    </p:spTree>
    <p:extLst>
      <p:ext uri="{BB962C8B-B14F-4D97-AF65-F5344CB8AC3E}">
        <p14:creationId xmlns:p14="http://schemas.microsoft.com/office/powerpoint/2010/main" val="300559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AC4ED-660A-E163-D373-F00774CB38E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C3298C3-210E-020E-E6BA-484B30476FC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4CD669B-2187-CBF4-9214-7CAB55FF1CF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3D79EB5-D8AB-BCB2-0C8D-49A355D21081}"/>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6" name="Marcador de pie de página 5">
            <a:extLst>
              <a:ext uri="{FF2B5EF4-FFF2-40B4-BE49-F238E27FC236}">
                <a16:creationId xmlns:a16="http://schemas.microsoft.com/office/drawing/2014/main" id="{41E2CC0D-FE29-3BFF-714C-CB611A28A01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7C64ACC-5286-58A4-65A4-E2D050D447AC}"/>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335391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E71903-DE3D-C3BA-79D6-87197EE1841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F105796-5F0F-2DFB-1740-5234B9EDD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2CB769D-25CF-1633-20ED-8A914423AE9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B1053E7-3709-82F8-65BE-49B3FBE0C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8C9DAC7-5E96-D742-487A-B5D45918369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705B68A-D9DB-1353-6D0E-FCA93B597BCC}"/>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8" name="Marcador de pie de página 7">
            <a:extLst>
              <a:ext uri="{FF2B5EF4-FFF2-40B4-BE49-F238E27FC236}">
                <a16:creationId xmlns:a16="http://schemas.microsoft.com/office/drawing/2014/main" id="{86BFEBF3-EF3A-6A81-5D4F-825274EE185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5A4CA1B-016A-41E2-202A-42F5F0261DED}"/>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1244431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5A43EF-D814-518F-367A-8B7078104FC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95B93E63-406B-2E2B-5229-1495DE8B4446}"/>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4" name="Marcador de pie de página 3">
            <a:extLst>
              <a:ext uri="{FF2B5EF4-FFF2-40B4-BE49-F238E27FC236}">
                <a16:creationId xmlns:a16="http://schemas.microsoft.com/office/drawing/2014/main" id="{F815A826-C846-CD38-D446-4A6C5A617F6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17DBDE5-A775-DD83-9B3B-F9840A08A74A}"/>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314871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238BB26-E9C8-C835-12B1-9B286B9694EC}"/>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3" name="Marcador de pie de página 2">
            <a:extLst>
              <a:ext uri="{FF2B5EF4-FFF2-40B4-BE49-F238E27FC236}">
                <a16:creationId xmlns:a16="http://schemas.microsoft.com/office/drawing/2014/main" id="{9C864675-54BD-0671-1298-F9B91E2A5B5F}"/>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FC3F63F-C187-BDD5-4470-8C77C222836C}"/>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3435230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7E15D2-6923-6502-27EC-ABF586C5D3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9F0B8C2-CA59-F795-FB9B-203C2A2AD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E7AFFFA-0725-5EAF-575A-15EBDDD81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C96B5-41E4-2FEE-9779-08DF47A9D89E}"/>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6" name="Marcador de pie de página 5">
            <a:extLst>
              <a:ext uri="{FF2B5EF4-FFF2-40B4-BE49-F238E27FC236}">
                <a16:creationId xmlns:a16="http://schemas.microsoft.com/office/drawing/2014/main" id="{E7D80663-33A7-6C0F-16B0-C0992473BFB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0DF0837-8BB4-7D67-0F8C-748BE96029B2}"/>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34614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A00EE-5080-D9DA-077E-53706E43EB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BC6EE29-F417-1E61-00B2-6863C4C2C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F212CB3-8B1E-5E93-3DDE-AA010C0B4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FECEC94-ED43-6F11-5A44-2F7EA01CC160}"/>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6" name="Marcador de pie de página 5">
            <a:extLst>
              <a:ext uri="{FF2B5EF4-FFF2-40B4-BE49-F238E27FC236}">
                <a16:creationId xmlns:a16="http://schemas.microsoft.com/office/drawing/2014/main" id="{EF39AB76-4101-A081-97C4-B48AB70622E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C2C93C-3438-512F-EFCD-ED2D2A135191}"/>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2823913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4B0E7-AAF2-07EC-21B2-BA63D1CB8C6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F519619-31BA-A0D6-81B8-20AF90D0AD2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23BBD59-7FC5-2946-945C-F4CCF0E26ABC}"/>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97A812B7-33AF-9D99-A436-715076379BB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B8BDE3B-ADF8-29C0-F586-47869CA89E89}"/>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1456133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C9D39CB-D8D1-E631-B24D-FB1631AD4E6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DD67A5E-3A57-EE3A-00E5-FA08DD6BB60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2712FD8-36FF-1ACA-6A50-916960D1C95B}"/>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9B72B360-C1CB-C5BE-3766-A6526007D7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3C1097E-8D03-D3FB-32CE-D34BFA5D854F}"/>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149901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25C4-841F-B8AC-8AA2-2F87CEE518EA}"/>
              </a:ext>
            </a:extLst>
          </p:cNvPr>
          <p:cNvSpPr>
            <a:spLocks noGrp="1"/>
          </p:cNvSpPr>
          <p:nvPr>
            <p:ph type="title"/>
          </p:nvPr>
        </p:nvSpPr>
        <p:spPr>
          <a:xfrm>
            <a:off x="309034" y="183614"/>
            <a:ext cx="10515600" cy="535531"/>
          </a:xfrm>
          <a:noFill/>
        </p:spPr>
        <p:txBody>
          <a:bodyPr wrap="square">
            <a:spAutoFit/>
          </a:bodyPr>
          <a:lstStyle>
            <a:lvl1pPr>
              <a:defRPr lang="en-US" sz="3200" b="1" kern="1200" dirty="0">
                <a:solidFill>
                  <a:srgbClr val="F6009C"/>
                </a:solidFill>
                <a:latin typeface="Roboto" panose="02000000000000000000" pitchFamily="2" charset="0"/>
                <a:ea typeface="Roboto" panose="02000000000000000000" pitchFamily="2" charset="0"/>
                <a:cs typeface="Roboto" panose="02000000000000000000" pitchFamily="2" charset="0"/>
              </a:defRPr>
            </a:lvl1pPr>
          </a:lstStyle>
          <a:p>
            <a:pPr marL="0" lvl="0"/>
            <a:r>
              <a:rPr lang="en-US" dirty="0"/>
              <a:t>Click to edit Master title style</a:t>
            </a:r>
          </a:p>
        </p:txBody>
      </p:sp>
      <p:sp>
        <p:nvSpPr>
          <p:cNvPr id="3" name="Date Placeholder 2">
            <a:extLst>
              <a:ext uri="{FF2B5EF4-FFF2-40B4-BE49-F238E27FC236}">
                <a16:creationId xmlns:a16="http://schemas.microsoft.com/office/drawing/2014/main" id="{66A5D0A7-2B28-2791-070C-C0BEB5BCADAE}"/>
              </a:ext>
            </a:extLst>
          </p:cNvPr>
          <p:cNvSpPr>
            <a:spLocks noGrp="1"/>
          </p:cNvSpPr>
          <p:nvPr>
            <p:ph type="dt" sz="half" idx="10"/>
          </p:nvPr>
        </p:nvSpPr>
        <p:spPr/>
        <p:txBody>
          <a:bodyPr/>
          <a:lstStyle/>
          <a:p>
            <a:fld id="{B4E90373-E04A-4F6B-B1AC-212648B8CA73}" type="datetimeFigureOut">
              <a:rPr lang="en-US" smtClean="0"/>
              <a:t>5/17/2024</a:t>
            </a:fld>
            <a:endParaRPr lang="en-US"/>
          </a:p>
        </p:txBody>
      </p:sp>
      <p:sp>
        <p:nvSpPr>
          <p:cNvPr id="4" name="Footer Placeholder 3">
            <a:extLst>
              <a:ext uri="{FF2B5EF4-FFF2-40B4-BE49-F238E27FC236}">
                <a16:creationId xmlns:a16="http://schemas.microsoft.com/office/drawing/2014/main" id="{E321901B-D824-AC10-B2F9-14CE5A7D2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EA5D-C5CE-AF97-223D-932F102F5882}"/>
              </a:ext>
            </a:extLst>
          </p:cNvPr>
          <p:cNvSpPr>
            <a:spLocks noGrp="1"/>
          </p:cNvSpPr>
          <p:nvPr>
            <p:ph type="sldNum" sz="quarter" idx="12"/>
          </p:nvPr>
        </p:nvSpPr>
        <p:spPr/>
        <p:txBody>
          <a:bodyPr/>
          <a:lstStyle/>
          <a:p>
            <a:fld id="{B69676B7-E7B8-4A34-8B7F-3C9CDE28A5E0}" type="slidenum">
              <a:rPr lang="en-US" smtClean="0"/>
              <a:t>‹Nº›</a:t>
            </a:fld>
            <a:endParaRPr lang="en-US"/>
          </a:p>
        </p:txBody>
      </p:sp>
    </p:spTree>
    <p:extLst>
      <p:ext uri="{BB962C8B-B14F-4D97-AF65-F5344CB8AC3E}">
        <p14:creationId xmlns:p14="http://schemas.microsoft.com/office/powerpoint/2010/main" val="2370234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311C8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25C4-841F-B8AC-8AA2-2F87CEE518EA}"/>
              </a:ext>
            </a:extLst>
          </p:cNvPr>
          <p:cNvSpPr>
            <a:spLocks noGrp="1"/>
          </p:cNvSpPr>
          <p:nvPr>
            <p:ph type="title"/>
          </p:nvPr>
        </p:nvSpPr>
        <p:spPr>
          <a:xfrm>
            <a:off x="309034" y="183614"/>
            <a:ext cx="10515600" cy="535531"/>
          </a:xfrm>
          <a:noFill/>
        </p:spPr>
        <p:txBody>
          <a:bodyPr wrap="square">
            <a:spAutoFit/>
          </a:bodyPr>
          <a:lstStyle>
            <a:lvl1pPr>
              <a:defRPr lang="en-US" sz="3200" b="1" kern="1200" dirty="0">
                <a:solidFill>
                  <a:srgbClr val="F6009C"/>
                </a:solidFill>
                <a:latin typeface="Roboto" panose="02000000000000000000" pitchFamily="2" charset="0"/>
                <a:ea typeface="Roboto" panose="02000000000000000000" pitchFamily="2" charset="0"/>
                <a:cs typeface="Roboto" panose="02000000000000000000" pitchFamily="2" charset="0"/>
              </a:defRPr>
            </a:lvl1pPr>
          </a:lstStyle>
          <a:p>
            <a:pPr marL="0" lvl="0"/>
            <a:r>
              <a:rPr lang="en-US" dirty="0"/>
              <a:t>Click to edit Master title style</a:t>
            </a:r>
          </a:p>
        </p:txBody>
      </p:sp>
      <p:sp>
        <p:nvSpPr>
          <p:cNvPr id="3" name="Date Placeholder 2">
            <a:extLst>
              <a:ext uri="{FF2B5EF4-FFF2-40B4-BE49-F238E27FC236}">
                <a16:creationId xmlns:a16="http://schemas.microsoft.com/office/drawing/2014/main" id="{66A5D0A7-2B28-2791-070C-C0BEB5BCADAE}"/>
              </a:ext>
            </a:extLst>
          </p:cNvPr>
          <p:cNvSpPr>
            <a:spLocks noGrp="1"/>
          </p:cNvSpPr>
          <p:nvPr>
            <p:ph type="dt" sz="half" idx="10"/>
          </p:nvPr>
        </p:nvSpPr>
        <p:spPr/>
        <p:txBody>
          <a:bodyPr/>
          <a:lstStyle/>
          <a:p>
            <a:fld id="{B4E90373-E04A-4F6B-B1AC-212648B8CA73}" type="datetimeFigureOut">
              <a:rPr lang="en-US" smtClean="0"/>
              <a:t>5/17/2024</a:t>
            </a:fld>
            <a:endParaRPr lang="en-US"/>
          </a:p>
        </p:txBody>
      </p:sp>
      <p:sp>
        <p:nvSpPr>
          <p:cNvPr id="4" name="Footer Placeholder 3">
            <a:extLst>
              <a:ext uri="{FF2B5EF4-FFF2-40B4-BE49-F238E27FC236}">
                <a16:creationId xmlns:a16="http://schemas.microsoft.com/office/drawing/2014/main" id="{E321901B-D824-AC10-B2F9-14CE5A7D2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EA5D-C5CE-AF97-223D-932F102F5882}"/>
              </a:ext>
            </a:extLst>
          </p:cNvPr>
          <p:cNvSpPr>
            <a:spLocks noGrp="1"/>
          </p:cNvSpPr>
          <p:nvPr>
            <p:ph type="sldNum" sz="quarter" idx="12"/>
          </p:nvPr>
        </p:nvSpPr>
        <p:spPr/>
        <p:txBody>
          <a:bodyPr/>
          <a:lstStyle/>
          <a:p>
            <a:fld id="{B69676B7-E7B8-4A34-8B7F-3C9CDE28A5E0}" type="slidenum">
              <a:rPr lang="en-US" smtClean="0"/>
              <a:t>‹Nº›</a:t>
            </a:fld>
            <a:endParaRPr lang="en-US"/>
          </a:p>
        </p:txBody>
      </p:sp>
      <p:pic>
        <p:nvPicPr>
          <p:cNvPr id="7" name="Imagen 6">
            <a:extLst>
              <a:ext uri="{FF2B5EF4-FFF2-40B4-BE49-F238E27FC236}">
                <a16:creationId xmlns:a16="http://schemas.microsoft.com/office/drawing/2014/main" id="{206103C4-1B33-1E8F-695C-D39C712C9ECC}"/>
              </a:ext>
            </a:extLst>
          </p:cNvPr>
          <p:cNvPicPr>
            <a:picLocks noChangeAspect="1"/>
          </p:cNvPicPr>
          <p:nvPr userDrawn="1"/>
        </p:nvPicPr>
        <p:blipFill>
          <a:blip r:embed="rId2"/>
          <a:stretch>
            <a:fillRect/>
          </a:stretch>
        </p:blipFill>
        <p:spPr>
          <a:xfrm>
            <a:off x="5832461" y="2759040"/>
            <a:ext cx="527077" cy="1339919"/>
          </a:xfrm>
          <a:prstGeom prst="rect">
            <a:avLst/>
          </a:prstGeom>
        </p:spPr>
      </p:pic>
    </p:spTree>
    <p:extLst>
      <p:ext uri="{BB962C8B-B14F-4D97-AF65-F5344CB8AC3E}">
        <p14:creationId xmlns:p14="http://schemas.microsoft.com/office/powerpoint/2010/main" val="267751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25C4-841F-B8AC-8AA2-2F87CEE518EA}"/>
              </a:ext>
            </a:extLst>
          </p:cNvPr>
          <p:cNvSpPr>
            <a:spLocks noGrp="1"/>
          </p:cNvSpPr>
          <p:nvPr>
            <p:ph type="title"/>
          </p:nvPr>
        </p:nvSpPr>
        <p:spPr>
          <a:xfrm>
            <a:off x="309034" y="183614"/>
            <a:ext cx="10515600" cy="535531"/>
          </a:xfrm>
          <a:noFill/>
        </p:spPr>
        <p:txBody>
          <a:bodyPr wrap="square">
            <a:spAutoFit/>
          </a:bodyPr>
          <a:lstStyle>
            <a:lvl1pPr>
              <a:defRPr lang="en-US" sz="3200" b="1" kern="1200" dirty="0">
                <a:solidFill>
                  <a:srgbClr val="F6009C"/>
                </a:solidFill>
                <a:latin typeface="Roboto" panose="02000000000000000000" pitchFamily="2" charset="0"/>
                <a:ea typeface="Roboto" panose="02000000000000000000" pitchFamily="2" charset="0"/>
                <a:cs typeface="Roboto" panose="02000000000000000000" pitchFamily="2" charset="0"/>
              </a:defRPr>
            </a:lvl1pPr>
          </a:lstStyle>
          <a:p>
            <a:pPr marL="0" lvl="0"/>
            <a:r>
              <a:rPr lang="en-US" dirty="0"/>
              <a:t>Click to edit Master title style</a:t>
            </a:r>
          </a:p>
        </p:txBody>
      </p:sp>
      <p:sp>
        <p:nvSpPr>
          <p:cNvPr id="3" name="Date Placeholder 2">
            <a:extLst>
              <a:ext uri="{FF2B5EF4-FFF2-40B4-BE49-F238E27FC236}">
                <a16:creationId xmlns:a16="http://schemas.microsoft.com/office/drawing/2014/main" id="{66A5D0A7-2B28-2791-070C-C0BEB5BCADAE}"/>
              </a:ext>
            </a:extLst>
          </p:cNvPr>
          <p:cNvSpPr>
            <a:spLocks noGrp="1"/>
          </p:cNvSpPr>
          <p:nvPr>
            <p:ph type="dt" sz="half" idx="10"/>
          </p:nvPr>
        </p:nvSpPr>
        <p:spPr/>
        <p:txBody>
          <a:bodyPr/>
          <a:lstStyle/>
          <a:p>
            <a:fld id="{B4E90373-E04A-4F6B-B1AC-212648B8CA73}" type="datetimeFigureOut">
              <a:rPr lang="en-US" smtClean="0"/>
              <a:t>5/17/2024</a:t>
            </a:fld>
            <a:endParaRPr lang="en-US"/>
          </a:p>
        </p:txBody>
      </p:sp>
      <p:sp>
        <p:nvSpPr>
          <p:cNvPr id="4" name="Footer Placeholder 3">
            <a:extLst>
              <a:ext uri="{FF2B5EF4-FFF2-40B4-BE49-F238E27FC236}">
                <a16:creationId xmlns:a16="http://schemas.microsoft.com/office/drawing/2014/main" id="{E321901B-D824-AC10-B2F9-14CE5A7D2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EA5D-C5CE-AF97-223D-932F102F5882}"/>
              </a:ext>
            </a:extLst>
          </p:cNvPr>
          <p:cNvSpPr>
            <a:spLocks noGrp="1"/>
          </p:cNvSpPr>
          <p:nvPr>
            <p:ph type="sldNum" sz="quarter" idx="12"/>
          </p:nvPr>
        </p:nvSpPr>
        <p:spPr/>
        <p:txBody>
          <a:bodyPr/>
          <a:lstStyle/>
          <a:p>
            <a:fld id="{B69676B7-E7B8-4A34-8B7F-3C9CDE28A5E0}" type="slidenum">
              <a:rPr lang="en-US" smtClean="0"/>
              <a:t>‹Nº›</a:t>
            </a:fld>
            <a:endParaRPr lang="en-US"/>
          </a:p>
        </p:txBody>
      </p:sp>
      <p:sp>
        <p:nvSpPr>
          <p:cNvPr id="9" name="Subtítulo 2">
            <a:extLst>
              <a:ext uri="{FF2B5EF4-FFF2-40B4-BE49-F238E27FC236}">
                <a16:creationId xmlns:a16="http://schemas.microsoft.com/office/drawing/2014/main" id="{722CC14B-06D3-66F4-A7C8-00FFE073B4F2}"/>
              </a:ext>
            </a:extLst>
          </p:cNvPr>
          <p:cNvSpPr>
            <a:spLocks noGrp="1"/>
          </p:cNvSpPr>
          <p:nvPr>
            <p:ph type="subTitle" idx="1"/>
          </p:nvPr>
        </p:nvSpPr>
        <p:spPr>
          <a:xfrm>
            <a:off x="309034" y="791461"/>
            <a:ext cx="9144000" cy="365125"/>
          </a:xfrm>
        </p:spPr>
        <p:txBody>
          <a:bodyPr>
            <a:normAutofit/>
          </a:bodyPr>
          <a:lstStyle>
            <a:lvl1pPr marL="0" indent="0" algn="l" defTabSz="914400" rtl="0" eaLnBrk="1" latinLnBrk="0" hangingPunct="1">
              <a:lnSpc>
                <a:spcPct val="90000"/>
              </a:lnSpc>
              <a:spcBef>
                <a:spcPct val="0"/>
              </a:spcBef>
              <a:buNone/>
              <a:defRPr lang="es-MX" sz="2000" b="1" kern="1200" dirty="0">
                <a:solidFill>
                  <a:srgbClr val="00144F"/>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MX" dirty="0"/>
          </a:p>
        </p:txBody>
      </p:sp>
    </p:spTree>
    <p:extLst>
      <p:ext uri="{BB962C8B-B14F-4D97-AF65-F5344CB8AC3E}">
        <p14:creationId xmlns:p14="http://schemas.microsoft.com/office/powerpoint/2010/main" val="35235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143C7B-9788-DAD7-34E3-15A3064A9E0D}"/>
              </a:ext>
            </a:extLst>
          </p:cNvPr>
          <p:cNvSpPr>
            <a:spLocks noGrp="1"/>
          </p:cNvSpPr>
          <p:nvPr>
            <p:ph type="dt" sz="half" idx="10"/>
          </p:nvPr>
        </p:nvSpPr>
        <p:spPr/>
        <p:txBody>
          <a:bodyPr/>
          <a:lstStyle/>
          <a:p>
            <a:fld id="{B4E90373-E04A-4F6B-B1AC-212648B8CA73}" type="datetimeFigureOut">
              <a:rPr lang="en-US" smtClean="0"/>
              <a:t>5/17/2024</a:t>
            </a:fld>
            <a:endParaRPr lang="en-US"/>
          </a:p>
        </p:txBody>
      </p:sp>
      <p:sp>
        <p:nvSpPr>
          <p:cNvPr id="3" name="Footer Placeholder 2">
            <a:extLst>
              <a:ext uri="{FF2B5EF4-FFF2-40B4-BE49-F238E27FC236}">
                <a16:creationId xmlns:a16="http://schemas.microsoft.com/office/drawing/2014/main" id="{9ACDEE5E-385E-FFDD-3E50-C7A1BAECB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8A013D-9E6A-7716-B043-37A8EED51EA1}"/>
              </a:ext>
            </a:extLst>
          </p:cNvPr>
          <p:cNvSpPr>
            <a:spLocks noGrp="1"/>
          </p:cNvSpPr>
          <p:nvPr>
            <p:ph type="sldNum" sz="quarter" idx="12"/>
          </p:nvPr>
        </p:nvSpPr>
        <p:spPr/>
        <p:txBody>
          <a:bodyPr/>
          <a:lstStyle/>
          <a:p>
            <a:fld id="{B69676B7-E7B8-4A34-8B7F-3C9CDE28A5E0}" type="slidenum">
              <a:rPr lang="en-US" smtClean="0"/>
              <a:t>‹Nº›</a:t>
            </a:fld>
            <a:endParaRPr lang="en-US"/>
          </a:p>
        </p:txBody>
      </p:sp>
    </p:spTree>
    <p:extLst>
      <p:ext uri="{BB962C8B-B14F-4D97-AF65-F5344CB8AC3E}">
        <p14:creationId xmlns:p14="http://schemas.microsoft.com/office/powerpoint/2010/main" val="119520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EAAE-D7C1-D6BB-09B6-03ED54BD4A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E91C3A-5909-E19D-C3C8-03255DA33E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C45BD09-920B-2076-E10F-FD875DC83954}"/>
              </a:ext>
            </a:extLst>
          </p:cNvPr>
          <p:cNvSpPr>
            <a:spLocks noGrp="1"/>
          </p:cNvSpPr>
          <p:nvPr>
            <p:ph type="dt" sz="half" idx="10"/>
          </p:nvPr>
        </p:nvSpPr>
        <p:spPr/>
        <p:txBody>
          <a:bodyPr/>
          <a:lstStyle/>
          <a:p>
            <a:fld id="{B4E90373-E04A-4F6B-B1AC-212648B8CA73}" type="datetimeFigureOut">
              <a:rPr lang="en-US" smtClean="0"/>
              <a:t>5/17/2024</a:t>
            </a:fld>
            <a:endParaRPr lang="en-US"/>
          </a:p>
        </p:txBody>
      </p:sp>
      <p:sp>
        <p:nvSpPr>
          <p:cNvPr id="5" name="Footer Placeholder 4">
            <a:extLst>
              <a:ext uri="{FF2B5EF4-FFF2-40B4-BE49-F238E27FC236}">
                <a16:creationId xmlns:a16="http://schemas.microsoft.com/office/drawing/2014/main" id="{8ABCBFD0-AEAA-79A3-C6D4-EFD8ABE73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952BD-F1CA-892A-E8FD-8B759E2635B1}"/>
              </a:ext>
            </a:extLst>
          </p:cNvPr>
          <p:cNvSpPr>
            <a:spLocks noGrp="1"/>
          </p:cNvSpPr>
          <p:nvPr>
            <p:ph type="sldNum" sz="quarter" idx="12"/>
          </p:nvPr>
        </p:nvSpPr>
        <p:spPr/>
        <p:txBody>
          <a:bodyPr/>
          <a:lstStyle/>
          <a:p>
            <a:fld id="{B69676B7-E7B8-4A34-8B7F-3C9CDE28A5E0}" type="slidenum">
              <a:rPr lang="en-US" smtClean="0"/>
              <a:t>‹Nº›</a:t>
            </a:fld>
            <a:endParaRPr lang="en-US"/>
          </a:p>
        </p:txBody>
      </p:sp>
      <p:sp>
        <p:nvSpPr>
          <p:cNvPr id="7" name="Título 1">
            <a:extLst>
              <a:ext uri="{FF2B5EF4-FFF2-40B4-BE49-F238E27FC236}">
                <a16:creationId xmlns:a16="http://schemas.microsoft.com/office/drawing/2014/main" id="{B4EA8231-9C52-E1E9-B183-8D1583C780BE}"/>
              </a:ext>
            </a:extLst>
          </p:cNvPr>
          <p:cNvSpPr txBox="1">
            <a:spLocks/>
          </p:cNvSpPr>
          <p:nvPr userDrawn="1"/>
        </p:nvSpPr>
        <p:spPr>
          <a:xfrm>
            <a:off x="309034" y="183614"/>
            <a:ext cx="10515600" cy="53553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a:t>Introducción</a:t>
            </a:r>
            <a:endParaRPr lang="es-MX" dirty="0"/>
          </a:p>
        </p:txBody>
      </p:sp>
      <p:sp>
        <p:nvSpPr>
          <p:cNvPr id="8" name="Rectangle 52">
            <a:extLst>
              <a:ext uri="{FF2B5EF4-FFF2-40B4-BE49-F238E27FC236}">
                <a16:creationId xmlns:a16="http://schemas.microsoft.com/office/drawing/2014/main" id="{F28BC089-B8C2-72F6-FAE6-B67561C654F2}"/>
              </a:ext>
            </a:extLst>
          </p:cNvPr>
          <p:cNvSpPr/>
          <p:nvPr userDrawn="1"/>
        </p:nvSpPr>
        <p:spPr>
          <a:xfrm>
            <a:off x="392612" y="719145"/>
            <a:ext cx="5703388" cy="344932"/>
          </a:xfrm>
          <a:prstGeom prst="rect">
            <a:avLst/>
          </a:prstGeom>
          <a:noFill/>
          <a:effectLst/>
        </p:spPr>
        <p:txBody>
          <a:bodyPr wrap="square" lIns="0" tIns="0" rIns="0" bIns="0" anchor="t" anchorCtr="0">
            <a:noAutofit/>
          </a:bodyPr>
          <a:lstStyle/>
          <a:p>
            <a:r>
              <a:rPr lang="es-MX" sz="2000" b="1" dirty="0">
                <a:solidFill>
                  <a:srgbClr val="00144F"/>
                </a:solidFill>
                <a:latin typeface="Roboto" panose="02000000000000000000" pitchFamily="2" charset="0"/>
                <a:ea typeface="Roboto" panose="02000000000000000000" pitchFamily="2" charset="0"/>
                <a:cs typeface="Roboto" panose="02000000000000000000" pitchFamily="2" charset="0"/>
              </a:rPr>
              <a:t>Enfoque “</a:t>
            </a:r>
            <a:r>
              <a:rPr lang="es-MX" sz="2000" b="1" dirty="0" err="1">
                <a:solidFill>
                  <a:srgbClr val="F5AE18"/>
                </a:solidFill>
                <a:latin typeface="Roboto" panose="02000000000000000000" pitchFamily="2" charset="0"/>
                <a:ea typeface="Roboto" panose="02000000000000000000" pitchFamily="2" charset="0"/>
                <a:cs typeface="Roboto" panose="02000000000000000000" pitchFamily="2" charset="0"/>
              </a:rPr>
              <a:t>domain-driven</a:t>
            </a:r>
            <a:r>
              <a:rPr lang="es-MX" sz="2000" b="1" dirty="0">
                <a:solidFill>
                  <a:srgbClr val="00144F"/>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08973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966DE-6E50-2885-DA85-2B762F66C04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038398E-20CD-C351-B8E6-B7FA175A2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7CEEADD-658C-51D0-2C2A-8BDABFC1019B}"/>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7EDCDF1E-97A1-7773-CB63-E01C496E52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F5D757C-ABB8-C50D-52A6-394C5ED2970F}"/>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101590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AF8F4-CB0D-22B6-E3EB-252EAF2FD88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2E90D48-8A13-FA01-5AAC-91DAD326CC4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5046A4C-545C-E5E9-6D63-2FA2719D52CD}"/>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57196E7D-7B6A-2ADA-B259-0AE3E6A962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A387CED-F74C-D393-5AE0-A5F2A817EBC4}"/>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148380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4157D1-6A92-7EF9-73DC-E26877386D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E1A9FAC-6801-1390-F3DF-BCB5254447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3E6033-82EA-EE02-6F19-47023238905F}"/>
              </a:ext>
            </a:extLst>
          </p:cNvPr>
          <p:cNvSpPr>
            <a:spLocks noGrp="1"/>
          </p:cNvSpPr>
          <p:nvPr>
            <p:ph type="dt" sz="half" idx="10"/>
          </p:nvPr>
        </p:nvSpPr>
        <p:spPr/>
        <p:txBody>
          <a:body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853E003D-09C7-E2B8-CC28-084A7263BC3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E92CF3B-258C-E9A6-1885-EFAD6CA749C6}"/>
              </a:ext>
            </a:extLst>
          </p:cNvPr>
          <p:cNvSpPr>
            <a:spLocks noGrp="1"/>
          </p:cNvSpPr>
          <p:nvPr>
            <p:ph type="sldNum" sz="quarter" idx="12"/>
          </p:nvPr>
        </p:nvSpPr>
        <p:spPr/>
        <p:txBody>
          <a:bodyPr/>
          <a:lstStyle/>
          <a:p>
            <a:fld id="{6BC1A621-958A-450D-B09B-4AABBBBBE0A5}" type="slidenum">
              <a:rPr lang="es-MX" smtClean="0"/>
              <a:t>‹Nº›</a:t>
            </a:fld>
            <a:endParaRPr lang="es-MX"/>
          </a:p>
        </p:txBody>
      </p:sp>
    </p:spTree>
    <p:extLst>
      <p:ext uri="{BB962C8B-B14F-4D97-AF65-F5344CB8AC3E}">
        <p14:creationId xmlns:p14="http://schemas.microsoft.com/office/powerpoint/2010/main" val="4266439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A1BBC5-0172-8CEA-F427-5DEB213DE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F6834-DF23-3944-4B06-D76C25286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C885E-44C4-1F73-793D-50B1D03A0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90373-E04A-4F6B-B1AC-212648B8CA73}" type="datetimeFigureOut">
              <a:rPr lang="en-US" smtClean="0"/>
              <a:t>5/17/2024</a:t>
            </a:fld>
            <a:endParaRPr lang="en-US"/>
          </a:p>
        </p:txBody>
      </p:sp>
      <p:sp>
        <p:nvSpPr>
          <p:cNvPr id="5" name="Footer Placeholder 4">
            <a:extLst>
              <a:ext uri="{FF2B5EF4-FFF2-40B4-BE49-F238E27FC236}">
                <a16:creationId xmlns:a16="http://schemas.microsoft.com/office/drawing/2014/main" id="{927BA853-2D20-A28F-93D7-5E3C6AD44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8120E-27DA-17A7-BC34-8D70CF07C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9676B7-E7B8-4A34-8B7F-3C9CDE28A5E0}" type="slidenum">
              <a:rPr lang="en-US" smtClean="0"/>
              <a:t>‹Nº›</a:t>
            </a:fld>
            <a:endParaRPr lang="en-US"/>
          </a:p>
        </p:txBody>
      </p:sp>
      <p:sp>
        <p:nvSpPr>
          <p:cNvPr id="27" name="Rectangle 98">
            <a:extLst>
              <a:ext uri="{FF2B5EF4-FFF2-40B4-BE49-F238E27FC236}">
                <a16:creationId xmlns:a16="http://schemas.microsoft.com/office/drawing/2014/main" id="{F19265B1-D2EF-BB29-CB30-3D851D7D0597}"/>
              </a:ext>
            </a:extLst>
          </p:cNvPr>
          <p:cNvSpPr/>
          <p:nvPr userDrawn="1"/>
        </p:nvSpPr>
        <p:spPr>
          <a:xfrm>
            <a:off x="-616174" y="1017755"/>
            <a:ext cx="296335" cy="272901"/>
          </a:xfrm>
          <a:prstGeom prst="rect">
            <a:avLst/>
          </a:prstGeom>
          <a:solidFill>
            <a:srgbClr val="00144F"/>
          </a:solidFill>
          <a:effectLst/>
        </p:spPr>
        <p:txBody>
          <a:bodyPr wrap="square" lIns="0" tIns="0" rIns="0" bIns="0" anchor="ctr" anchorCtr="0">
            <a:noAutofit/>
          </a:bodyPr>
          <a:lstStyle/>
          <a:p>
            <a:pPr algn="ctr"/>
            <a:endParaRPr lang="es-MX" sz="1600" b="1" dirty="0">
              <a:solidFill>
                <a:schemeClr val="bg1"/>
              </a:solidFill>
              <a:cs typeface="Segoe UI" panose="020B0502040204020203" pitchFamily="34" charset="0"/>
            </a:endParaRPr>
          </a:p>
        </p:txBody>
      </p:sp>
      <p:sp>
        <p:nvSpPr>
          <p:cNvPr id="28" name="Rectangle 98">
            <a:extLst>
              <a:ext uri="{FF2B5EF4-FFF2-40B4-BE49-F238E27FC236}">
                <a16:creationId xmlns:a16="http://schemas.microsoft.com/office/drawing/2014/main" id="{1C52DED6-A186-9E3F-7AB9-F1505FB68287}"/>
              </a:ext>
            </a:extLst>
          </p:cNvPr>
          <p:cNvSpPr/>
          <p:nvPr userDrawn="1"/>
        </p:nvSpPr>
        <p:spPr>
          <a:xfrm>
            <a:off x="-616174" y="1399650"/>
            <a:ext cx="296335" cy="272901"/>
          </a:xfrm>
          <a:prstGeom prst="rect">
            <a:avLst/>
          </a:prstGeom>
          <a:solidFill>
            <a:srgbClr val="F5AE18"/>
          </a:solidFill>
          <a:effectLst/>
        </p:spPr>
        <p:txBody>
          <a:bodyPr wrap="square" lIns="0" tIns="0" rIns="0" bIns="0" anchor="ctr" anchorCtr="0">
            <a:noAutofit/>
          </a:bodyPr>
          <a:lstStyle/>
          <a:p>
            <a:pPr algn="ctr"/>
            <a:endParaRPr lang="es-MX" sz="1600" b="1" dirty="0">
              <a:solidFill>
                <a:schemeClr val="bg1"/>
              </a:solidFill>
              <a:cs typeface="Segoe UI" panose="020B0502040204020203" pitchFamily="34" charset="0"/>
            </a:endParaRPr>
          </a:p>
        </p:txBody>
      </p:sp>
      <p:sp>
        <p:nvSpPr>
          <p:cNvPr id="29" name="Rectangle 98">
            <a:extLst>
              <a:ext uri="{FF2B5EF4-FFF2-40B4-BE49-F238E27FC236}">
                <a16:creationId xmlns:a16="http://schemas.microsoft.com/office/drawing/2014/main" id="{4E2EE1AD-CF7B-E099-EC64-DD44084F79FA}"/>
              </a:ext>
            </a:extLst>
          </p:cNvPr>
          <p:cNvSpPr/>
          <p:nvPr userDrawn="1"/>
        </p:nvSpPr>
        <p:spPr>
          <a:xfrm>
            <a:off x="-616174" y="1776503"/>
            <a:ext cx="296335" cy="272901"/>
          </a:xfrm>
          <a:prstGeom prst="rect">
            <a:avLst/>
          </a:prstGeom>
          <a:solidFill>
            <a:srgbClr val="F3BE94"/>
          </a:solidFill>
          <a:effectLst/>
        </p:spPr>
        <p:txBody>
          <a:bodyPr wrap="square" lIns="0" tIns="0" rIns="0" bIns="0" anchor="ctr" anchorCtr="0">
            <a:noAutofit/>
          </a:bodyPr>
          <a:lstStyle/>
          <a:p>
            <a:pPr algn="ctr"/>
            <a:endParaRPr lang="es-MX" sz="1600" b="1" dirty="0">
              <a:solidFill>
                <a:schemeClr val="bg1"/>
              </a:solidFill>
              <a:cs typeface="Segoe UI" panose="020B0502040204020203" pitchFamily="34" charset="0"/>
            </a:endParaRPr>
          </a:p>
        </p:txBody>
      </p:sp>
      <p:sp>
        <p:nvSpPr>
          <p:cNvPr id="30" name="CuadroTexto 29">
            <a:extLst>
              <a:ext uri="{FF2B5EF4-FFF2-40B4-BE49-F238E27FC236}">
                <a16:creationId xmlns:a16="http://schemas.microsoft.com/office/drawing/2014/main" id="{B6AE9FC7-2949-CE35-034A-E83DF5C61135}"/>
              </a:ext>
            </a:extLst>
          </p:cNvPr>
          <p:cNvSpPr txBox="1"/>
          <p:nvPr userDrawn="1"/>
        </p:nvSpPr>
        <p:spPr>
          <a:xfrm>
            <a:off x="-611995" y="2177947"/>
            <a:ext cx="287976" cy="307777"/>
          </a:xfrm>
          <a:prstGeom prst="rect">
            <a:avLst/>
          </a:prstGeom>
          <a:solidFill>
            <a:schemeClr val="accent2"/>
          </a:solidFill>
        </p:spPr>
        <p:txBody>
          <a:bodyPr wrap="square">
            <a:spAutoFit/>
          </a:bodyPr>
          <a:lstStyle/>
          <a:p>
            <a:pPr algn="l">
              <a:lnSpc>
                <a:spcPct val="100000"/>
              </a:lnSpc>
            </a:pPr>
            <a:endParaRPr lang="es-MX"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1" name="CuadroTexto 30">
            <a:extLst>
              <a:ext uri="{FF2B5EF4-FFF2-40B4-BE49-F238E27FC236}">
                <a16:creationId xmlns:a16="http://schemas.microsoft.com/office/drawing/2014/main" id="{754F13C8-AC6A-4BB1-7D24-81CB1A9D6F9C}"/>
              </a:ext>
            </a:extLst>
          </p:cNvPr>
          <p:cNvSpPr txBox="1"/>
          <p:nvPr userDrawn="1"/>
        </p:nvSpPr>
        <p:spPr>
          <a:xfrm>
            <a:off x="-611995" y="2733382"/>
            <a:ext cx="287976" cy="307777"/>
          </a:xfrm>
          <a:prstGeom prst="rect">
            <a:avLst/>
          </a:prstGeom>
          <a:solidFill>
            <a:srgbClr val="00144F"/>
          </a:solidFill>
        </p:spPr>
        <p:txBody>
          <a:bodyPr wrap="square">
            <a:spAutoFit/>
          </a:bodyPr>
          <a:lstStyle/>
          <a:p>
            <a:pPr algn="l">
              <a:lnSpc>
                <a:spcPct val="100000"/>
              </a:lnSpc>
            </a:pPr>
            <a:endParaRPr lang="es-MX"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CuadroTexto 31">
            <a:extLst>
              <a:ext uri="{FF2B5EF4-FFF2-40B4-BE49-F238E27FC236}">
                <a16:creationId xmlns:a16="http://schemas.microsoft.com/office/drawing/2014/main" id="{099DEB79-1E1B-DE0C-F71B-9D6300E3B536}"/>
              </a:ext>
            </a:extLst>
          </p:cNvPr>
          <p:cNvSpPr txBox="1"/>
          <p:nvPr userDrawn="1"/>
        </p:nvSpPr>
        <p:spPr>
          <a:xfrm>
            <a:off x="-611995" y="3134928"/>
            <a:ext cx="287976" cy="307777"/>
          </a:xfrm>
          <a:prstGeom prst="rect">
            <a:avLst/>
          </a:prstGeom>
          <a:solidFill>
            <a:srgbClr val="A50021"/>
          </a:solidFill>
        </p:spPr>
        <p:txBody>
          <a:bodyPr wrap="square">
            <a:spAutoFit/>
          </a:bodyPr>
          <a:lstStyle/>
          <a:p>
            <a:pPr algn="l">
              <a:lnSpc>
                <a:spcPct val="100000"/>
              </a:lnSpc>
            </a:pPr>
            <a:endParaRPr lang="es-MX"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3" name="CuadroTexto 32">
            <a:extLst>
              <a:ext uri="{FF2B5EF4-FFF2-40B4-BE49-F238E27FC236}">
                <a16:creationId xmlns:a16="http://schemas.microsoft.com/office/drawing/2014/main" id="{3EC59BAE-596D-D84A-C631-3C68272B72F3}"/>
              </a:ext>
            </a:extLst>
          </p:cNvPr>
          <p:cNvSpPr txBox="1"/>
          <p:nvPr userDrawn="1"/>
        </p:nvSpPr>
        <p:spPr>
          <a:xfrm>
            <a:off x="-611995" y="645706"/>
            <a:ext cx="287976" cy="307777"/>
          </a:xfrm>
          <a:prstGeom prst="rect">
            <a:avLst/>
          </a:prstGeom>
          <a:solidFill>
            <a:srgbClr val="00144F"/>
          </a:solidFill>
        </p:spPr>
        <p:txBody>
          <a:bodyPr wrap="square">
            <a:spAutoFit/>
          </a:bodyPr>
          <a:lstStyle/>
          <a:p>
            <a:pPr algn="l">
              <a:lnSpc>
                <a:spcPct val="100000"/>
              </a:lnSpc>
            </a:pPr>
            <a:endParaRPr lang="es-MX"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4" name="CuadroTexto 33">
            <a:extLst>
              <a:ext uri="{FF2B5EF4-FFF2-40B4-BE49-F238E27FC236}">
                <a16:creationId xmlns:a16="http://schemas.microsoft.com/office/drawing/2014/main" id="{9B9D5059-C6D1-1F7D-DE9E-F66539B24640}"/>
              </a:ext>
            </a:extLst>
          </p:cNvPr>
          <p:cNvSpPr txBox="1"/>
          <p:nvPr userDrawn="1"/>
        </p:nvSpPr>
        <p:spPr>
          <a:xfrm>
            <a:off x="-611995" y="-11375"/>
            <a:ext cx="287976" cy="307777"/>
          </a:xfrm>
          <a:prstGeom prst="rect">
            <a:avLst/>
          </a:prstGeom>
          <a:solidFill>
            <a:srgbClr val="F6009C"/>
          </a:solidFill>
        </p:spPr>
        <p:txBody>
          <a:bodyPr wrap="square">
            <a:spAutoFit/>
          </a:bodyPr>
          <a:lstStyle/>
          <a:p>
            <a:pPr algn="l">
              <a:lnSpc>
                <a:spcPct val="100000"/>
              </a:lnSpc>
            </a:pPr>
            <a:endParaRPr lang="es-MX"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692528733"/>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9" r:id="rId3"/>
    <p:sldLayoutId id="2147483656" r:id="rId4"/>
    <p:sldLayoutId id="2147483655" r:id="rId5"/>
    <p:sldLayoutId id="214748365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1856774-8995-E3C1-6DB8-035C46EBB5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3D01979-6291-42DD-0537-56BEE330B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9FC5854-F85A-29D3-15E3-489109B06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DF6ADE-98D4-43E3-8875-B6883E0D3AE7}" type="datetimeFigureOut">
              <a:rPr lang="es-MX" smtClean="0"/>
              <a:t>17/05/2024</a:t>
            </a:fld>
            <a:endParaRPr lang="es-MX"/>
          </a:p>
        </p:txBody>
      </p:sp>
      <p:sp>
        <p:nvSpPr>
          <p:cNvPr id="5" name="Marcador de pie de página 4">
            <a:extLst>
              <a:ext uri="{FF2B5EF4-FFF2-40B4-BE49-F238E27FC236}">
                <a16:creationId xmlns:a16="http://schemas.microsoft.com/office/drawing/2014/main" id="{1EC9287D-6861-957D-9E2A-96DDD974B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E4C56FF5-1D83-0282-63B5-F67FBEA3B4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C1A621-958A-450D-B09B-4AABBBBBE0A5}" type="slidenum">
              <a:rPr lang="es-MX" smtClean="0"/>
              <a:t>‹Nº›</a:t>
            </a:fld>
            <a:endParaRPr lang="es-MX"/>
          </a:p>
        </p:txBody>
      </p:sp>
    </p:spTree>
    <p:extLst>
      <p:ext uri="{BB962C8B-B14F-4D97-AF65-F5344CB8AC3E}">
        <p14:creationId xmlns:p14="http://schemas.microsoft.com/office/powerpoint/2010/main" val="359157836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Federación</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00319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lang="es-MX" sz="3200" b="1" dirty="0">
                <a:solidFill>
                  <a:schemeClr val="bg1"/>
                </a:solidFill>
                <a:latin typeface="+mn-lt"/>
                <a:ea typeface="Segoe UI Black" panose="020B0A02040204020203" pitchFamily="34" charset="0"/>
                <a:cs typeface="Segoe UI" panose="020B0502040204020203" pitchFamily="34" charset="0"/>
              </a:rPr>
              <a:t>Alternativas tecnológicas para Federación</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21955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909202C-FF91-9312-2CD0-893D1A796616}"/>
              </a:ext>
            </a:extLst>
          </p:cNvPr>
          <p:cNvPicPr>
            <a:picLocks noChangeAspect="1"/>
          </p:cNvPicPr>
          <p:nvPr/>
        </p:nvPicPr>
        <p:blipFill>
          <a:blip r:embed="rId2"/>
          <a:stretch>
            <a:fillRect/>
          </a:stretch>
        </p:blipFill>
        <p:spPr>
          <a:xfrm>
            <a:off x="581065" y="346167"/>
            <a:ext cx="2902184" cy="1588946"/>
          </a:xfrm>
          <a:prstGeom prst="rect">
            <a:avLst/>
          </a:prstGeom>
        </p:spPr>
      </p:pic>
      <p:pic>
        <p:nvPicPr>
          <p:cNvPr id="8" name="Imagen 7">
            <a:extLst>
              <a:ext uri="{FF2B5EF4-FFF2-40B4-BE49-F238E27FC236}">
                <a16:creationId xmlns:a16="http://schemas.microsoft.com/office/drawing/2014/main" id="{F79A70A8-32DB-6436-DB3B-A19E40108E1B}"/>
              </a:ext>
            </a:extLst>
          </p:cNvPr>
          <p:cNvPicPr>
            <a:picLocks noChangeAspect="1"/>
          </p:cNvPicPr>
          <p:nvPr/>
        </p:nvPicPr>
        <p:blipFill>
          <a:blip r:embed="rId3"/>
          <a:stretch>
            <a:fillRect/>
          </a:stretch>
        </p:blipFill>
        <p:spPr>
          <a:xfrm>
            <a:off x="4384208" y="512691"/>
            <a:ext cx="3251032" cy="1214895"/>
          </a:xfrm>
          <a:prstGeom prst="rect">
            <a:avLst/>
          </a:prstGeom>
        </p:spPr>
      </p:pic>
      <p:pic>
        <p:nvPicPr>
          <p:cNvPr id="4" name="Imagen 3">
            <a:extLst>
              <a:ext uri="{FF2B5EF4-FFF2-40B4-BE49-F238E27FC236}">
                <a16:creationId xmlns:a16="http://schemas.microsoft.com/office/drawing/2014/main" id="{7447C4CF-B15C-6C24-2277-CBB566A3E0D4}"/>
              </a:ext>
            </a:extLst>
          </p:cNvPr>
          <p:cNvPicPr>
            <a:picLocks noChangeAspect="1"/>
          </p:cNvPicPr>
          <p:nvPr/>
        </p:nvPicPr>
        <p:blipFill>
          <a:blip r:embed="rId4"/>
          <a:stretch>
            <a:fillRect/>
          </a:stretch>
        </p:blipFill>
        <p:spPr>
          <a:xfrm>
            <a:off x="8487106" y="576508"/>
            <a:ext cx="3286884" cy="1084671"/>
          </a:xfrm>
          <a:prstGeom prst="rect">
            <a:avLst/>
          </a:prstGeom>
        </p:spPr>
      </p:pic>
      <p:pic>
        <p:nvPicPr>
          <p:cNvPr id="6" name="Imagen 5">
            <a:extLst>
              <a:ext uri="{FF2B5EF4-FFF2-40B4-BE49-F238E27FC236}">
                <a16:creationId xmlns:a16="http://schemas.microsoft.com/office/drawing/2014/main" id="{31973C67-D300-7380-D0A8-BFE8CA38E77B}"/>
              </a:ext>
            </a:extLst>
          </p:cNvPr>
          <p:cNvPicPr>
            <a:picLocks noChangeAspect="1"/>
          </p:cNvPicPr>
          <p:nvPr/>
        </p:nvPicPr>
        <p:blipFill>
          <a:blip r:embed="rId5"/>
          <a:stretch>
            <a:fillRect/>
          </a:stretch>
        </p:blipFill>
        <p:spPr>
          <a:xfrm>
            <a:off x="504335" y="2639045"/>
            <a:ext cx="3055641" cy="1588934"/>
          </a:xfrm>
          <a:prstGeom prst="rect">
            <a:avLst/>
          </a:prstGeom>
        </p:spPr>
      </p:pic>
      <p:pic>
        <p:nvPicPr>
          <p:cNvPr id="12" name="Imagen 11">
            <a:extLst>
              <a:ext uri="{FF2B5EF4-FFF2-40B4-BE49-F238E27FC236}">
                <a16:creationId xmlns:a16="http://schemas.microsoft.com/office/drawing/2014/main" id="{5DB99B48-1170-3AF1-EBF0-8F0B77CA43AA}"/>
              </a:ext>
            </a:extLst>
          </p:cNvPr>
          <p:cNvPicPr>
            <a:picLocks noChangeAspect="1"/>
          </p:cNvPicPr>
          <p:nvPr/>
        </p:nvPicPr>
        <p:blipFill>
          <a:blip r:embed="rId6"/>
          <a:stretch>
            <a:fillRect/>
          </a:stretch>
        </p:blipFill>
        <p:spPr>
          <a:xfrm>
            <a:off x="417689" y="5072682"/>
            <a:ext cx="3225770" cy="1298372"/>
          </a:xfrm>
          <a:prstGeom prst="rect">
            <a:avLst/>
          </a:prstGeom>
        </p:spPr>
      </p:pic>
      <p:sp>
        <p:nvSpPr>
          <p:cNvPr id="48" name="Rectangle 1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4C2089D-040A-322B-A7BF-564CB3AD0D5D}"/>
              </a:ext>
            </a:extLst>
          </p:cNvPr>
          <p:cNvSpPr>
            <a:spLocks noGrp="1"/>
          </p:cNvSpPr>
          <p:nvPr>
            <p:ph type="title"/>
          </p:nvPr>
        </p:nvSpPr>
        <p:spPr>
          <a:xfrm>
            <a:off x="8282152" y="2916520"/>
            <a:ext cx="3735677" cy="2309364"/>
          </a:xfrm>
        </p:spPr>
        <p:txBody>
          <a:bodyPr vert="horz" lIns="91440" tIns="45720" rIns="91440" bIns="45720" rtlCol="0" anchor="b">
            <a:normAutofit/>
          </a:bodyPr>
          <a:lstStyle/>
          <a:p>
            <a:r>
              <a:rPr lang="es-MX" sz="4800" kern="1200">
                <a:solidFill>
                  <a:srgbClr val="FFFFFF"/>
                </a:solidFill>
                <a:latin typeface="+mj-lt"/>
                <a:ea typeface="+mj-ea"/>
                <a:cs typeface="+mj-cs"/>
              </a:rPr>
              <a:t>Alternativas</a:t>
            </a:r>
          </a:p>
        </p:txBody>
      </p:sp>
      <p:cxnSp>
        <p:nvCxnSpPr>
          <p:cNvPr id="49" name="Straight Connector 2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0" name="Straight Connector 2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1" name="Straight Connector 2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2" name="Straight Connector 2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E7C9ED54-C9FF-D321-7D56-1EEAE6BEB24B}"/>
              </a:ext>
            </a:extLst>
          </p:cNvPr>
          <p:cNvPicPr>
            <a:picLocks noChangeAspect="1"/>
          </p:cNvPicPr>
          <p:nvPr/>
        </p:nvPicPr>
        <p:blipFill>
          <a:blip r:embed="rId7"/>
          <a:stretch>
            <a:fillRect/>
          </a:stretch>
        </p:blipFill>
        <p:spPr>
          <a:xfrm>
            <a:off x="4449829" y="2759426"/>
            <a:ext cx="3179408" cy="3629416"/>
          </a:xfrm>
          <a:prstGeom prst="rect">
            <a:avLst/>
          </a:prstGeom>
        </p:spPr>
      </p:pic>
      <p:cxnSp>
        <p:nvCxnSpPr>
          <p:cNvPr id="53" name="Straight Connector 2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04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Configuración del Proyecto</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57752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pic>
        <p:nvPicPr>
          <p:cNvPr id="5" name="Imagen 4">
            <a:extLst>
              <a:ext uri="{FF2B5EF4-FFF2-40B4-BE49-F238E27FC236}">
                <a16:creationId xmlns:a16="http://schemas.microsoft.com/office/drawing/2014/main" id="{4607A6CC-0CC7-8A2C-D489-43D27591A257}"/>
              </a:ext>
            </a:extLst>
          </p:cNvPr>
          <p:cNvPicPr>
            <a:picLocks noChangeAspect="1"/>
          </p:cNvPicPr>
          <p:nvPr/>
        </p:nvPicPr>
        <p:blipFill>
          <a:blip r:embed="rId2"/>
          <a:stretch>
            <a:fillRect/>
          </a:stretch>
        </p:blipFill>
        <p:spPr>
          <a:xfrm>
            <a:off x="5028645" y="600339"/>
            <a:ext cx="6412546" cy="5657321"/>
          </a:xfrm>
          <a:prstGeom prst="rect">
            <a:avLst/>
          </a:prstGeom>
        </p:spPr>
      </p:pic>
      <p:sp>
        <p:nvSpPr>
          <p:cNvPr id="7" name="CuadroTexto 6">
            <a:extLst>
              <a:ext uri="{FF2B5EF4-FFF2-40B4-BE49-F238E27FC236}">
                <a16:creationId xmlns:a16="http://schemas.microsoft.com/office/drawing/2014/main" id="{5BFAF17C-C7F3-C838-D4B9-21BC5037828C}"/>
              </a:ext>
            </a:extLst>
          </p:cNvPr>
          <p:cNvSpPr txBox="1"/>
          <p:nvPr/>
        </p:nvSpPr>
        <p:spPr>
          <a:xfrm>
            <a:off x="661909" y="959188"/>
            <a:ext cx="4075191" cy="5262979"/>
          </a:xfrm>
          <a:prstGeom prst="rect">
            <a:avLst/>
          </a:prstGeom>
          <a:noFill/>
        </p:spPr>
        <p:txBody>
          <a:bodyPr wrap="square">
            <a:spAutoFit/>
          </a:bodyPr>
          <a:lstStyle/>
          <a:p>
            <a:r>
              <a:rPr lang="es-MX" sz="2800" dirty="0">
                <a:solidFill>
                  <a:schemeClr val="bg1"/>
                </a:solidFill>
              </a:rPr>
              <a:t>Para construir el </a:t>
            </a:r>
            <a:r>
              <a:rPr lang="es-MX" sz="2800" dirty="0" err="1">
                <a:solidFill>
                  <a:schemeClr val="bg1"/>
                </a:solidFill>
              </a:rPr>
              <a:t>supergrafo</a:t>
            </a:r>
            <a:r>
              <a:rPr lang="es-MX" sz="2800" dirty="0">
                <a:solidFill>
                  <a:schemeClr val="bg1"/>
                </a:solidFill>
              </a:rPr>
              <a:t> </a:t>
            </a:r>
            <a:r>
              <a:rPr lang="es-MX" sz="2800" dirty="0" err="1">
                <a:solidFill>
                  <a:schemeClr val="bg1"/>
                </a:solidFill>
              </a:rPr>
              <a:t>FlyBy</a:t>
            </a:r>
            <a:r>
              <a:rPr lang="es-MX" sz="2800" dirty="0">
                <a:solidFill>
                  <a:schemeClr val="bg1"/>
                </a:solidFill>
              </a:rPr>
              <a:t> , haremos lo siguiente:</a:t>
            </a:r>
          </a:p>
          <a:p>
            <a:endParaRPr lang="es-MX" sz="2800" dirty="0">
              <a:solidFill>
                <a:schemeClr val="bg1"/>
              </a:solidFill>
            </a:endParaRPr>
          </a:p>
          <a:p>
            <a:pPr marL="457200" indent="-457200">
              <a:buFont typeface="+mj-lt"/>
              <a:buAutoNum type="arabicPeriod"/>
            </a:pPr>
            <a:r>
              <a:rPr lang="es-MX" sz="2800" dirty="0">
                <a:solidFill>
                  <a:schemeClr val="bg1"/>
                </a:solidFill>
              </a:rPr>
              <a:t>Publicar dos subgrafos : </a:t>
            </a:r>
            <a:r>
              <a:rPr lang="es-MX" sz="2800" dirty="0" err="1">
                <a:solidFill>
                  <a:schemeClr val="bg1"/>
                </a:solidFill>
              </a:rPr>
              <a:t>locations</a:t>
            </a:r>
            <a:r>
              <a:rPr lang="es-MX" sz="2800" dirty="0">
                <a:solidFill>
                  <a:schemeClr val="bg1"/>
                </a:solidFill>
              </a:rPr>
              <a:t> y </a:t>
            </a:r>
            <a:r>
              <a:rPr lang="es-MX" sz="2800" dirty="0" err="1">
                <a:solidFill>
                  <a:schemeClr val="bg1"/>
                </a:solidFill>
              </a:rPr>
              <a:t>reviews</a:t>
            </a:r>
            <a:endParaRPr lang="es-MX" sz="2800" dirty="0">
              <a:solidFill>
                <a:schemeClr val="bg1"/>
              </a:solidFill>
            </a:endParaRPr>
          </a:p>
          <a:p>
            <a:pPr marL="457200" indent="-457200">
              <a:buFont typeface="+mj-lt"/>
              <a:buAutoNum type="arabicPeriod"/>
            </a:pPr>
            <a:r>
              <a:rPr lang="es-MX" sz="2800" dirty="0">
                <a:solidFill>
                  <a:schemeClr val="bg1"/>
                </a:solidFill>
              </a:rPr>
              <a:t>Configurar el enrutador</a:t>
            </a:r>
          </a:p>
          <a:p>
            <a:pPr marL="457200" indent="-457200">
              <a:buFont typeface="+mj-lt"/>
              <a:buAutoNum type="arabicPeriod"/>
            </a:pPr>
            <a:r>
              <a:rPr lang="es-MX" sz="2800" dirty="0">
                <a:solidFill>
                  <a:schemeClr val="bg1"/>
                </a:solidFill>
              </a:rPr>
              <a:t>Actualiza los subgrafos para compartir tipos entre ellos</a:t>
            </a:r>
          </a:p>
          <a:p>
            <a:pPr marL="457200" indent="-457200">
              <a:buFont typeface="+mj-lt"/>
              <a:buAutoNum type="arabicPeriod"/>
            </a:pPr>
            <a:r>
              <a:rPr lang="es-MX" sz="2800" dirty="0">
                <a:solidFill>
                  <a:schemeClr val="bg1"/>
                </a:solidFill>
              </a:rPr>
              <a:t>Vea cómo todo encaja con el </a:t>
            </a:r>
            <a:r>
              <a:rPr lang="es-MX" sz="2800" dirty="0" err="1">
                <a:solidFill>
                  <a:schemeClr val="bg1"/>
                </a:solidFill>
              </a:rPr>
              <a:t>frontend</a:t>
            </a:r>
            <a:endParaRPr lang="es-MX" sz="2800" dirty="0">
              <a:solidFill>
                <a:schemeClr val="bg1"/>
              </a:solidFill>
            </a:endParaRPr>
          </a:p>
        </p:txBody>
      </p:sp>
    </p:spTree>
    <p:extLst>
      <p:ext uri="{BB962C8B-B14F-4D97-AF65-F5344CB8AC3E}">
        <p14:creationId xmlns:p14="http://schemas.microsoft.com/office/powerpoint/2010/main" val="318986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769441"/>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12 Proyecto Federación</a:t>
            </a:r>
          </a:p>
        </p:txBody>
      </p:sp>
    </p:spTree>
    <p:extLst>
      <p:ext uri="{BB962C8B-B14F-4D97-AF65-F5344CB8AC3E}">
        <p14:creationId xmlns:p14="http://schemas.microsoft.com/office/powerpoint/2010/main" val="3151424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p:txBody>
          <a:bodyPr/>
          <a:lstStyle/>
          <a:p>
            <a:r>
              <a:rPr lang="es-MX" dirty="0"/>
              <a:t>Crear una cuenta de </a:t>
            </a:r>
            <a:r>
              <a:rPr lang="es-MX" dirty="0" err="1"/>
              <a:t>Apollo</a:t>
            </a:r>
            <a:r>
              <a:rPr lang="es-MX" dirty="0"/>
              <a:t> Studio</a:t>
            </a:r>
          </a:p>
        </p:txBody>
      </p:sp>
      <p:sp>
        <p:nvSpPr>
          <p:cNvPr id="4" name="CuadroTexto 3">
            <a:extLst>
              <a:ext uri="{FF2B5EF4-FFF2-40B4-BE49-F238E27FC236}">
                <a16:creationId xmlns:a16="http://schemas.microsoft.com/office/drawing/2014/main" id="{8AC85F94-A3EF-BBAC-3E1A-A2D0B308C9D9}"/>
              </a:ext>
            </a:extLst>
          </p:cNvPr>
          <p:cNvSpPr txBox="1"/>
          <p:nvPr/>
        </p:nvSpPr>
        <p:spPr>
          <a:xfrm>
            <a:off x="1019175" y="850384"/>
            <a:ext cx="6407150" cy="369332"/>
          </a:xfrm>
          <a:prstGeom prst="rect">
            <a:avLst/>
          </a:prstGeom>
          <a:noFill/>
        </p:spPr>
        <p:txBody>
          <a:bodyPr wrap="square">
            <a:spAutoFit/>
          </a:bodyPr>
          <a:lstStyle/>
          <a:p>
            <a:r>
              <a:rPr lang="es-MX" dirty="0"/>
              <a:t>https://studio.apollographql.com/signup</a:t>
            </a:r>
          </a:p>
        </p:txBody>
      </p:sp>
      <p:pic>
        <p:nvPicPr>
          <p:cNvPr id="7" name="Imagen 6">
            <a:extLst>
              <a:ext uri="{FF2B5EF4-FFF2-40B4-BE49-F238E27FC236}">
                <a16:creationId xmlns:a16="http://schemas.microsoft.com/office/drawing/2014/main" id="{ED515A3F-2991-2305-7EB5-0BA39982B787}"/>
              </a:ext>
            </a:extLst>
          </p:cNvPr>
          <p:cNvPicPr>
            <a:picLocks noChangeAspect="1"/>
          </p:cNvPicPr>
          <p:nvPr/>
        </p:nvPicPr>
        <p:blipFill>
          <a:blip r:embed="rId3"/>
          <a:stretch>
            <a:fillRect/>
          </a:stretch>
        </p:blipFill>
        <p:spPr>
          <a:xfrm>
            <a:off x="526911" y="1577151"/>
            <a:ext cx="3795572" cy="3693349"/>
          </a:xfrm>
          <a:prstGeom prst="rect">
            <a:avLst/>
          </a:prstGeom>
        </p:spPr>
      </p:pic>
      <p:pic>
        <p:nvPicPr>
          <p:cNvPr id="11" name="Imagen 10">
            <a:extLst>
              <a:ext uri="{FF2B5EF4-FFF2-40B4-BE49-F238E27FC236}">
                <a16:creationId xmlns:a16="http://schemas.microsoft.com/office/drawing/2014/main" id="{58A00DC8-0A73-B59B-D5D0-A010DF06B04E}"/>
              </a:ext>
            </a:extLst>
          </p:cNvPr>
          <p:cNvPicPr>
            <a:picLocks noChangeAspect="1"/>
          </p:cNvPicPr>
          <p:nvPr/>
        </p:nvPicPr>
        <p:blipFill>
          <a:blip r:embed="rId4"/>
          <a:stretch>
            <a:fillRect/>
          </a:stretch>
        </p:blipFill>
        <p:spPr>
          <a:xfrm>
            <a:off x="4425812" y="1577151"/>
            <a:ext cx="3795572" cy="4628526"/>
          </a:xfrm>
          <a:prstGeom prst="rect">
            <a:avLst/>
          </a:prstGeom>
        </p:spPr>
      </p:pic>
      <p:pic>
        <p:nvPicPr>
          <p:cNvPr id="13" name="Imagen 12">
            <a:extLst>
              <a:ext uri="{FF2B5EF4-FFF2-40B4-BE49-F238E27FC236}">
                <a16:creationId xmlns:a16="http://schemas.microsoft.com/office/drawing/2014/main" id="{401DB169-D237-020F-AD33-1D53D76EC5F2}"/>
              </a:ext>
            </a:extLst>
          </p:cNvPr>
          <p:cNvPicPr>
            <a:picLocks noChangeAspect="1"/>
          </p:cNvPicPr>
          <p:nvPr/>
        </p:nvPicPr>
        <p:blipFill>
          <a:blip r:embed="rId5"/>
          <a:stretch>
            <a:fillRect/>
          </a:stretch>
        </p:blipFill>
        <p:spPr>
          <a:xfrm>
            <a:off x="8396428" y="1566569"/>
            <a:ext cx="3795572" cy="2324845"/>
          </a:xfrm>
          <a:prstGeom prst="rect">
            <a:avLst/>
          </a:prstGeom>
        </p:spPr>
      </p:pic>
      <p:sp>
        <p:nvSpPr>
          <p:cNvPr id="14" name="CuadroTexto 13">
            <a:extLst>
              <a:ext uri="{FF2B5EF4-FFF2-40B4-BE49-F238E27FC236}">
                <a16:creationId xmlns:a16="http://schemas.microsoft.com/office/drawing/2014/main" id="{290B5588-F236-279C-4831-A97113DEB6A1}"/>
              </a:ext>
            </a:extLst>
          </p:cNvPr>
          <p:cNvSpPr txBox="1"/>
          <p:nvPr/>
        </p:nvSpPr>
        <p:spPr>
          <a:xfrm>
            <a:off x="6558727" y="5545951"/>
            <a:ext cx="5461239" cy="923330"/>
          </a:xfrm>
          <a:prstGeom prst="rect">
            <a:avLst/>
          </a:prstGeom>
          <a:solidFill>
            <a:srgbClr val="7030A0"/>
          </a:solidFill>
        </p:spPr>
        <p:txBody>
          <a:bodyPr wrap="none" rtlCol="0">
            <a:spAutoFit/>
          </a:bodyPr>
          <a:lstStyle/>
          <a:p>
            <a:pPr algn="ctr"/>
            <a:r>
              <a:rPr lang="es-MX" dirty="0">
                <a:solidFill>
                  <a:srgbClr val="FFFF00"/>
                </a:solidFill>
              </a:rPr>
              <a:t>VA A SOLICITAR UNA CUENTA DE </a:t>
            </a:r>
          </a:p>
          <a:p>
            <a:pPr algn="ctr"/>
            <a:r>
              <a:rPr lang="es-MX" dirty="0">
                <a:solidFill>
                  <a:srgbClr val="FFFF00"/>
                </a:solidFill>
              </a:rPr>
              <a:t>CORREO INSTITUCIONAL</a:t>
            </a:r>
          </a:p>
          <a:p>
            <a:pPr algn="ctr"/>
            <a:r>
              <a:rPr lang="es-MX" dirty="0">
                <a:solidFill>
                  <a:srgbClr val="FFFF00"/>
                </a:solidFill>
              </a:rPr>
              <a:t>Se debe registrar para una prueba gratuita de Enterprise</a:t>
            </a:r>
          </a:p>
        </p:txBody>
      </p:sp>
    </p:spTree>
    <p:extLst>
      <p:ext uri="{BB962C8B-B14F-4D97-AF65-F5344CB8AC3E}">
        <p14:creationId xmlns:p14="http://schemas.microsoft.com/office/powerpoint/2010/main" val="1451180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p:txBody>
          <a:bodyPr/>
          <a:lstStyle/>
          <a:p>
            <a:r>
              <a:rPr lang="es-MX" dirty="0"/>
              <a:t>Crear una cuenta de </a:t>
            </a:r>
            <a:r>
              <a:rPr lang="es-MX" dirty="0" err="1"/>
              <a:t>Apollo</a:t>
            </a:r>
            <a:r>
              <a:rPr lang="es-MX" dirty="0"/>
              <a:t> Studio</a:t>
            </a:r>
          </a:p>
        </p:txBody>
      </p:sp>
      <p:sp>
        <p:nvSpPr>
          <p:cNvPr id="4" name="CuadroTexto 3">
            <a:extLst>
              <a:ext uri="{FF2B5EF4-FFF2-40B4-BE49-F238E27FC236}">
                <a16:creationId xmlns:a16="http://schemas.microsoft.com/office/drawing/2014/main" id="{8AC85F94-A3EF-BBAC-3E1A-A2D0B308C9D9}"/>
              </a:ext>
            </a:extLst>
          </p:cNvPr>
          <p:cNvSpPr txBox="1"/>
          <p:nvPr/>
        </p:nvSpPr>
        <p:spPr>
          <a:xfrm>
            <a:off x="1442224" y="958068"/>
            <a:ext cx="8507180" cy="461665"/>
          </a:xfrm>
          <a:prstGeom prst="rect">
            <a:avLst/>
          </a:prstGeom>
          <a:noFill/>
        </p:spPr>
        <p:txBody>
          <a:bodyPr wrap="square">
            <a:spAutoFit/>
          </a:bodyPr>
          <a:lstStyle/>
          <a:p>
            <a:r>
              <a:rPr lang="es-MX" sz="2400" dirty="0"/>
              <a:t>https://studio.apollographql.com/org/isai-fararonis-team/</a:t>
            </a:r>
          </a:p>
        </p:txBody>
      </p:sp>
      <p:pic>
        <p:nvPicPr>
          <p:cNvPr id="5" name="Imagen 4">
            <a:extLst>
              <a:ext uri="{FF2B5EF4-FFF2-40B4-BE49-F238E27FC236}">
                <a16:creationId xmlns:a16="http://schemas.microsoft.com/office/drawing/2014/main" id="{0AB76038-EDED-B79D-3BB0-DF0F2903074F}"/>
              </a:ext>
            </a:extLst>
          </p:cNvPr>
          <p:cNvPicPr>
            <a:picLocks noChangeAspect="1"/>
          </p:cNvPicPr>
          <p:nvPr/>
        </p:nvPicPr>
        <p:blipFill>
          <a:blip r:embed="rId3"/>
          <a:stretch>
            <a:fillRect/>
          </a:stretch>
        </p:blipFill>
        <p:spPr>
          <a:xfrm>
            <a:off x="1581150" y="1658657"/>
            <a:ext cx="8424707" cy="4694517"/>
          </a:xfrm>
          <a:prstGeom prst="rect">
            <a:avLst/>
          </a:prstGeom>
        </p:spPr>
      </p:pic>
    </p:spTree>
    <p:extLst>
      <p:ext uri="{BB962C8B-B14F-4D97-AF65-F5344CB8AC3E}">
        <p14:creationId xmlns:p14="http://schemas.microsoft.com/office/powerpoint/2010/main" val="20225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Acordar el </a:t>
            </a:r>
            <a:r>
              <a:rPr kumimoji="0" lang="es-MX" sz="3200" b="1" i="0" u="none" strike="noStrike" kern="1200" cap="none" spc="0" normalizeH="0" baseline="0" noProof="0" dirty="0" err="1">
                <a:ln>
                  <a:noFill/>
                </a:ln>
                <a:solidFill>
                  <a:schemeClr val="bg1"/>
                </a:solidFill>
                <a:effectLst/>
                <a:uLnTx/>
                <a:uFillTx/>
                <a:latin typeface="+mn-lt"/>
                <a:ea typeface="Segoe UI Black" panose="020B0A02040204020203" pitchFamily="34" charset="0"/>
                <a:cs typeface="Segoe UI" panose="020B0502040204020203" pitchFamily="34" charset="0"/>
              </a:rPr>
              <a:t>schema</a:t>
            </a: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 entre </a:t>
            </a:r>
            <a:r>
              <a:rPr kumimoji="0" lang="es-MX" sz="3200" b="1" i="0" u="none" strike="noStrike" kern="1200" cap="none" spc="0" normalizeH="0" baseline="0" noProof="0" dirty="0" err="1">
                <a:ln>
                  <a:noFill/>
                </a:ln>
                <a:solidFill>
                  <a:schemeClr val="bg1"/>
                </a:solidFill>
                <a:effectLst/>
                <a:uLnTx/>
                <a:uFillTx/>
                <a:latin typeface="+mn-lt"/>
                <a:ea typeface="Segoe UI Black" panose="020B0A02040204020203" pitchFamily="34" charset="0"/>
                <a:cs typeface="Segoe UI" panose="020B0502040204020203" pitchFamily="34" charset="0"/>
              </a:rPr>
              <a:t>Frontend</a:t>
            </a: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 y </a:t>
            </a:r>
            <a:r>
              <a:rPr kumimoji="0" lang="es-MX" sz="3200" b="1" i="0" u="none" strike="noStrike" kern="1200" cap="none" spc="0" normalizeH="0" baseline="0" noProof="0" dirty="0" err="1">
                <a:ln>
                  <a:noFill/>
                </a:ln>
                <a:solidFill>
                  <a:schemeClr val="bg1"/>
                </a:solidFill>
                <a:effectLst/>
                <a:uLnTx/>
                <a:uFillTx/>
                <a:latin typeface="+mn-lt"/>
                <a:ea typeface="Segoe UI Black" panose="020B0A02040204020203" pitchFamily="34" charset="0"/>
                <a:cs typeface="Segoe UI" panose="020B0502040204020203" pitchFamily="34" charset="0"/>
              </a:rPr>
              <a:t>Backend</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641595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AB84CD2-0971-5083-3540-5FBDF08F7055}"/>
              </a:ext>
            </a:extLst>
          </p:cNvPr>
          <p:cNvPicPr>
            <a:picLocks noChangeAspect="1"/>
          </p:cNvPicPr>
          <p:nvPr/>
        </p:nvPicPr>
        <p:blipFill>
          <a:blip r:embed="rId2"/>
          <a:stretch>
            <a:fillRect/>
          </a:stretch>
        </p:blipFill>
        <p:spPr>
          <a:xfrm>
            <a:off x="1409166" y="0"/>
            <a:ext cx="9373668" cy="6858000"/>
          </a:xfrm>
          <a:prstGeom prst="rect">
            <a:avLst/>
          </a:prstGeom>
        </p:spPr>
      </p:pic>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Frontend</a:t>
            </a:r>
            <a:endPar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83050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CBFE30F-8C58-371B-E050-7E6CBA57C61A}"/>
              </a:ext>
            </a:extLst>
          </p:cNvPr>
          <p:cNvSpPr/>
          <p:nvPr/>
        </p:nvSpPr>
        <p:spPr>
          <a:xfrm>
            <a:off x="2915920" y="81280"/>
            <a:ext cx="6294120" cy="6720840"/>
          </a:xfrm>
          <a:prstGeom prst="roundRect">
            <a:avLst>
              <a:gd name="adj" fmla="val 149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Frontend</a:t>
            </a:r>
            <a:endPar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endParaRPr>
          </a:p>
        </p:txBody>
      </p:sp>
      <p:pic>
        <p:nvPicPr>
          <p:cNvPr id="6" name="Imagen 5">
            <a:extLst>
              <a:ext uri="{FF2B5EF4-FFF2-40B4-BE49-F238E27FC236}">
                <a16:creationId xmlns:a16="http://schemas.microsoft.com/office/drawing/2014/main" id="{9AA5811B-0E32-B4CA-139F-63BEC8B92C00}"/>
              </a:ext>
            </a:extLst>
          </p:cNvPr>
          <p:cNvPicPr>
            <a:picLocks noChangeAspect="1"/>
          </p:cNvPicPr>
          <p:nvPr/>
        </p:nvPicPr>
        <p:blipFill>
          <a:blip r:embed="rId3">
            <a:clrChange>
              <a:clrFrom>
                <a:srgbClr val="F2F4F4"/>
              </a:clrFrom>
              <a:clrTo>
                <a:srgbClr val="F2F4F4">
                  <a:alpha val="0"/>
                </a:srgbClr>
              </a:clrTo>
            </a:clrChange>
          </a:blip>
          <a:stretch>
            <a:fillRect/>
          </a:stretch>
        </p:blipFill>
        <p:spPr>
          <a:xfrm>
            <a:off x="4009918" y="758688"/>
            <a:ext cx="4172164" cy="5340624"/>
          </a:xfrm>
          <a:prstGeom prst="rect">
            <a:avLst/>
          </a:prstGeom>
        </p:spPr>
      </p:pic>
    </p:spTree>
    <p:extLst>
      <p:ext uri="{BB962C8B-B14F-4D97-AF65-F5344CB8AC3E}">
        <p14:creationId xmlns:p14="http://schemas.microsoft.com/office/powerpoint/2010/main" val="385957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a:xfrm>
            <a:off x="483695" y="854900"/>
            <a:ext cx="3939688" cy="5583126"/>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Apollo Federation</a:t>
            </a:r>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8" name="CuadroTexto 5">
            <a:extLst>
              <a:ext uri="{FF2B5EF4-FFF2-40B4-BE49-F238E27FC236}">
                <a16:creationId xmlns:a16="http://schemas.microsoft.com/office/drawing/2014/main" id="{F97F4C67-0177-3557-EC8B-255F00E56737}"/>
              </a:ext>
            </a:extLst>
          </p:cNvPr>
          <p:cNvGraphicFramePr/>
          <p:nvPr>
            <p:extLst>
              <p:ext uri="{D42A27DB-BD31-4B8C-83A1-F6EECF244321}">
                <p14:modId xmlns:p14="http://schemas.microsoft.com/office/powerpoint/2010/main" val="2557741555"/>
              </p:ext>
            </p:extLst>
          </p:nvPr>
        </p:nvGraphicFramePr>
        <p:xfrm>
          <a:off x="5337394" y="239486"/>
          <a:ext cx="6245265" cy="6368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7196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A447C47-D8C8-007B-CC4C-6306020680C7}"/>
              </a:ext>
            </a:extLst>
          </p:cNvPr>
          <p:cNvPicPr>
            <a:picLocks noChangeAspect="1"/>
          </p:cNvPicPr>
          <p:nvPr/>
        </p:nvPicPr>
        <p:blipFill>
          <a:blip r:embed="rId3"/>
          <a:stretch>
            <a:fillRect/>
          </a:stretch>
        </p:blipFill>
        <p:spPr>
          <a:xfrm>
            <a:off x="984023" y="420617"/>
            <a:ext cx="10593298" cy="6437383"/>
          </a:xfrm>
          <a:prstGeom prst="rect">
            <a:avLst/>
          </a:prstGeom>
        </p:spPr>
      </p:pic>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Frontend</a:t>
            </a:r>
            <a:endPar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6103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E90251-897D-54DA-8AF1-E2EA32E9503E}"/>
              </a:ext>
            </a:extLst>
          </p:cNvPr>
          <p:cNvPicPr>
            <a:picLocks noChangeAspect="1"/>
          </p:cNvPicPr>
          <p:nvPr/>
        </p:nvPicPr>
        <p:blipFill>
          <a:blip r:embed="rId3"/>
          <a:stretch>
            <a:fillRect/>
          </a:stretch>
        </p:blipFill>
        <p:spPr>
          <a:xfrm>
            <a:off x="3290787" y="0"/>
            <a:ext cx="7073466" cy="6858000"/>
          </a:xfrm>
          <a:prstGeom prst="rect">
            <a:avLst/>
          </a:prstGeom>
        </p:spPr>
      </p:pic>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Frontend</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 detalles</a:t>
            </a:r>
          </a:p>
        </p:txBody>
      </p:sp>
    </p:spTree>
    <p:extLst>
      <p:ext uri="{BB962C8B-B14F-4D97-AF65-F5344CB8AC3E}">
        <p14:creationId xmlns:p14="http://schemas.microsoft.com/office/powerpoint/2010/main" val="302435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9CBFE30F-8C58-371B-E050-7E6CBA57C61A}"/>
              </a:ext>
            </a:extLst>
          </p:cNvPr>
          <p:cNvSpPr/>
          <p:nvPr/>
        </p:nvSpPr>
        <p:spPr>
          <a:xfrm>
            <a:off x="4460240" y="68580"/>
            <a:ext cx="4729480" cy="6720840"/>
          </a:xfrm>
          <a:prstGeom prst="roundRect">
            <a:avLst>
              <a:gd name="adj" fmla="val 1493"/>
            </a:avLst>
          </a:prstGeom>
          <a:solidFill>
            <a:srgbClr val="F2F4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Frontend</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 detalles</a:t>
            </a:r>
          </a:p>
          <a:p>
            <a:endPar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endParaRPr>
          </a:p>
        </p:txBody>
      </p:sp>
      <p:pic>
        <p:nvPicPr>
          <p:cNvPr id="9" name="Imagen 8">
            <a:extLst>
              <a:ext uri="{FF2B5EF4-FFF2-40B4-BE49-F238E27FC236}">
                <a16:creationId xmlns:a16="http://schemas.microsoft.com/office/drawing/2014/main" id="{745895E6-467C-125A-C7F1-333E4364E55A}"/>
              </a:ext>
            </a:extLst>
          </p:cNvPr>
          <p:cNvPicPr>
            <a:picLocks noChangeAspect="1"/>
          </p:cNvPicPr>
          <p:nvPr/>
        </p:nvPicPr>
        <p:blipFill>
          <a:blip r:embed="rId3"/>
          <a:stretch>
            <a:fillRect/>
          </a:stretch>
        </p:blipFill>
        <p:spPr>
          <a:xfrm>
            <a:off x="4579724" y="719145"/>
            <a:ext cx="4010661" cy="3140476"/>
          </a:xfrm>
          <a:prstGeom prst="rect">
            <a:avLst/>
          </a:prstGeom>
        </p:spPr>
      </p:pic>
      <p:pic>
        <p:nvPicPr>
          <p:cNvPr id="12" name="Imagen 11">
            <a:extLst>
              <a:ext uri="{FF2B5EF4-FFF2-40B4-BE49-F238E27FC236}">
                <a16:creationId xmlns:a16="http://schemas.microsoft.com/office/drawing/2014/main" id="{C5A88826-F17B-9913-65DF-3CAEDB0B9ED4}"/>
              </a:ext>
            </a:extLst>
          </p:cNvPr>
          <p:cNvPicPr>
            <a:picLocks noChangeAspect="1"/>
          </p:cNvPicPr>
          <p:nvPr/>
        </p:nvPicPr>
        <p:blipFill>
          <a:blip r:embed="rId4"/>
          <a:stretch>
            <a:fillRect/>
          </a:stretch>
        </p:blipFill>
        <p:spPr>
          <a:xfrm>
            <a:off x="4579724" y="4368800"/>
            <a:ext cx="4358002" cy="2176780"/>
          </a:xfrm>
          <a:prstGeom prst="rect">
            <a:avLst/>
          </a:prstGeom>
        </p:spPr>
      </p:pic>
    </p:spTree>
    <p:extLst>
      <p:ext uri="{BB962C8B-B14F-4D97-AF65-F5344CB8AC3E}">
        <p14:creationId xmlns:p14="http://schemas.microsoft.com/office/powerpoint/2010/main" val="327819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56E739-9EB7-D2ED-08E0-5D111239C075}"/>
              </a:ext>
            </a:extLst>
          </p:cNvPr>
          <p:cNvPicPr>
            <a:picLocks noChangeAspect="1"/>
          </p:cNvPicPr>
          <p:nvPr/>
        </p:nvPicPr>
        <p:blipFill rotWithShape="1">
          <a:blip r:embed="rId3"/>
          <a:srcRect t="7650"/>
          <a:stretch/>
        </p:blipFill>
        <p:spPr>
          <a:xfrm>
            <a:off x="1173043" y="1064078"/>
            <a:ext cx="10743031" cy="5721070"/>
          </a:xfrm>
          <a:prstGeom prst="rect">
            <a:avLst/>
          </a:prstGeom>
        </p:spPr>
      </p:pic>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5667828"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Esquema acordado para el proyecto </a:t>
            </a:r>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FlyBy</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301388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9E2590D-75C5-19FD-F1DA-9A7745FF1F88}"/>
              </a:ext>
            </a:extLst>
          </p:cNvPr>
          <p:cNvSpPr/>
          <p:nvPr/>
        </p:nvSpPr>
        <p:spPr>
          <a:xfrm>
            <a:off x="1270000" y="1270000"/>
            <a:ext cx="10515600" cy="5440680"/>
          </a:xfrm>
          <a:prstGeom prst="roundRect">
            <a:avLst>
              <a:gd name="adj" fmla="val 981"/>
            </a:avLst>
          </a:prstGeom>
          <a:solidFill>
            <a:srgbClr val="F2F4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5667828"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Esquema acordado para el proyecto </a:t>
            </a:r>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FlyBy</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a:t>
            </a:r>
          </a:p>
        </p:txBody>
      </p:sp>
      <p:pic>
        <p:nvPicPr>
          <p:cNvPr id="7" name="Imagen 6">
            <a:extLst>
              <a:ext uri="{FF2B5EF4-FFF2-40B4-BE49-F238E27FC236}">
                <a16:creationId xmlns:a16="http://schemas.microsoft.com/office/drawing/2014/main" id="{23508A3E-9C2B-AD5E-C540-F6039D05885A}"/>
              </a:ext>
            </a:extLst>
          </p:cNvPr>
          <p:cNvPicPr>
            <a:picLocks noChangeAspect="1"/>
          </p:cNvPicPr>
          <p:nvPr/>
        </p:nvPicPr>
        <p:blipFill>
          <a:blip r:embed="rId3"/>
          <a:stretch>
            <a:fillRect/>
          </a:stretch>
        </p:blipFill>
        <p:spPr>
          <a:xfrm>
            <a:off x="2511875" y="1296628"/>
            <a:ext cx="3751765" cy="5377758"/>
          </a:xfrm>
          <a:prstGeom prst="rect">
            <a:avLst/>
          </a:prstGeom>
        </p:spPr>
      </p:pic>
    </p:spTree>
    <p:extLst>
      <p:ext uri="{BB962C8B-B14F-4D97-AF65-F5344CB8AC3E}">
        <p14:creationId xmlns:p14="http://schemas.microsoft.com/office/powerpoint/2010/main" val="806035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EBA1D8C-2DFD-BE70-BF55-56770A64B52F}"/>
              </a:ext>
            </a:extLst>
          </p:cNvPr>
          <p:cNvPicPr>
            <a:picLocks noChangeAspect="1"/>
          </p:cNvPicPr>
          <p:nvPr/>
        </p:nvPicPr>
        <p:blipFill>
          <a:blip r:embed="rId3"/>
          <a:stretch>
            <a:fillRect/>
          </a:stretch>
        </p:blipFill>
        <p:spPr>
          <a:xfrm>
            <a:off x="1205263" y="719145"/>
            <a:ext cx="10594125" cy="5780538"/>
          </a:xfrm>
          <a:prstGeom prst="rect">
            <a:avLst/>
          </a:prstGeom>
        </p:spPr>
      </p:pic>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5667828" cy="344932"/>
          </a:xfrm>
          <a:prstGeom prst="rect">
            <a:avLst/>
          </a:prstGeom>
          <a:solidFill>
            <a:srgbClr val="311C87"/>
          </a:solid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Separación de responsabilidades</a:t>
            </a:r>
          </a:p>
        </p:txBody>
      </p:sp>
    </p:spTree>
    <p:extLst>
      <p:ext uri="{BB962C8B-B14F-4D97-AF65-F5344CB8AC3E}">
        <p14:creationId xmlns:p14="http://schemas.microsoft.com/office/powerpoint/2010/main" val="412036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5667828"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Esquema acordado para el proyecto </a:t>
            </a:r>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FlyBy</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a:t>
            </a:r>
          </a:p>
        </p:txBody>
      </p:sp>
      <p:sp>
        <p:nvSpPr>
          <p:cNvPr id="5" name="Rectángulo: esquinas redondeadas 4">
            <a:extLst>
              <a:ext uri="{FF2B5EF4-FFF2-40B4-BE49-F238E27FC236}">
                <a16:creationId xmlns:a16="http://schemas.microsoft.com/office/drawing/2014/main" id="{DDBAC1D7-DBE0-71E7-09EE-008167F8A4EF}"/>
              </a:ext>
            </a:extLst>
          </p:cNvPr>
          <p:cNvSpPr/>
          <p:nvPr/>
        </p:nvSpPr>
        <p:spPr>
          <a:xfrm>
            <a:off x="1270000" y="1270000"/>
            <a:ext cx="10515600" cy="5440680"/>
          </a:xfrm>
          <a:prstGeom prst="roundRect">
            <a:avLst>
              <a:gd name="adj" fmla="val 981"/>
            </a:avLst>
          </a:prstGeom>
          <a:solidFill>
            <a:srgbClr val="CBD8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a:extLst>
              <a:ext uri="{FF2B5EF4-FFF2-40B4-BE49-F238E27FC236}">
                <a16:creationId xmlns:a16="http://schemas.microsoft.com/office/drawing/2014/main" id="{78907489-6AC8-C0E6-A688-90837176F8BA}"/>
              </a:ext>
            </a:extLst>
          </p:cNvPr>
          <p:cNvPicPr>
            <a:picLocks noChangeAspect="1"/>
          </p:cNvPicPr>
          <p:nvPr/>
        </p:nvPicPr>
        <p:blipFill>
          <a:blip r:embed="rId3"/>
          <a:stretch>
            <a:fillRect/>
          </a:stretch>
        </p:blipFill>
        <p:spPr>
          <a:xfrm>
            <a:off x="2898512" y="1288009"/>
            <a:ext cx="4950088" cy="5308496"/>
          </a:xfrm>
          <a:prstGeom prst="rect">
            <a:avLst/>
          </a:prstGeom>
        </p:spPr>
      </p:pic>
    </p:spTree>
    <p:extLst>
      <p:ext uri="{BB962C8B-B14F-4D97-AF65-F5344CB8AC3E}">
        <p14:creationId xmlns:p14="http://schemas.microsoft.com/office/powerpoint/2010/main" val="80435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 </a:t>
            </a:r>
            <a:r>
              <a:rPr lang="es-MX" dirty="0" err="1"/>
              <a:t>FlyBy</a:t>
            </a:r>
            <a:r>
              <a:rPr lang="es-MX" dirty="0"/>
              <a:t> </a:t>
            </a:r>
          </a:p>
        </p:txBody>
      </p:sp>
      <p:sp>
        <p:nvSpPr>
          <p:cNvPr id="2" name="Rectangle 52">
            <a:extLst>
              <a:ext uri="{FF2B5EF4-FFF2-40B4-BE49-F238E27FC236}">
                <a16:creationId xmlns:a16="http://schemas.microsoft.com/office/drawing/2014/main" id="{B27182C1-DE96-96DD-1292-7022F67BA030}"/>
              </a:ext>
            </a:extLst>
          </p:cNvPr>
          <p:cNvSpPr/>
          <p:nvPr/>
        </p:nvSpPr>
        <p:spPr>
          <a:xfrm>
            <a:off x="392612" y="719145"/>
            <a:ext cx="5667828"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Esquema acordado para el proyecto </a:t>
            </a:r>
            <a:r>
              <a:rPr lang="es-MX" sz="2000" b="1" dirty="0" err="1">
                <a:solidFill>
                  <a:schemeClr val="accent4"/>
                </a:solidFill>
                <a:latin typeface="Roboto" panose="02000000000000000000" pitchFamily="2" charset="0"/>
                <a:ea typeface="Roboto" panose="02000000000000000000" pitchFamily="2" charset="0"/>
                <a:cs typeface="Roboto" panose="02000000000000000000" pitchFamily="2" charset="0"/>
              </a:rPr>
              <a:t>FlyBy</a:t>
            </a:r>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 </a:t>
            </a:r>
          </a:p>
        </p:txBody>
      </p:sp>
      <p:sp>
        <p:nvSpPr>
          <p:cNvPr id="6" name="CuadroTexto 5">
            <a:extLst>
              <a:ext uri="{FF2B5EF4-FFF2-40B4-BE49-F238E27FC236}">
                <a16:creationId xmlns:a16="http://schemas.microsoft.com/office/drawing/2014/main" id="{497211F1-3F2B-BDBC-F16F-1192B77F4BA6}"/>
              </a:ext>
            </a:extLst>
          </p:cNvPr>
          <p:cNvSpPr txBox="1"/>
          <p:nvPr/>
        </p:nvSpPr>
        <p:spPr>
          <a:xfrm>
            <a:off x="1305560" y="1254676"/>
            <a:ext cx="10114280" cy="4832092"/>
          </a:xfrm>
          <a:prstGeom prst="rect">
            <a:avLst/>
          </a:prstGeom>
          <a:noFill/>
        </p:spPr>
        <p:txBody>
          <a:bodyPr wrap="square">
            <a:spAutoFit/>
          </a:bodyPr>
          <a:lstStyle/>
          <a:p>
            <a:pPr marL="285750" indent="-285750">
              <a:buFont typeface="Arial" panose="020B0604020202020204" pitchFamily="34" charset="0"/>
              <a:buChar char="•"/>
            </a:pPr>
            <a:r>
              <a:rPr lang="es-MX" sz="2800" dirty="0">
                <a:solidFill>
                  <a:schemeClr val="bg1">
                    <a:lumMod val="85000"/>
                  </a:schemeClr>
                </a:solidFill>
              </a:rPr>
              <a:t>Anotar los mockups es una forma de colaborar con el equipo de </a:t>
            </a:r>
            <a:r>
              <a:rPr lang="es-MX" sz="2800" dirty="0" err="1">
                <a:solidFill>
                  <a:schemeClr val="bg1">
                    <a:lumMod val="85000"/>
                  </a:schemeClr>
                </a:solidFill>
              </a:rPr>
              <a:t>frontend</a:t>
            </a:r>
            <a:r>
              <a:rPr lang="es-MX" sz="2800" dirty="0">
                <a:solidFill>
                  <a:schemeClr val="bg1">
                    <a:lumMod val="85000"/>
                  </a:schemeClr>
                </a:solidFill>
              </a:rPr>
              <a:t> e implementar un proceso de diseño centrado en el esquema.</a:t>
            </a:r>
          </a:p>
          <a:p>
            <a:pPr marL="285750" indent="-285750">
              <a:buFont typeface="Arial" panose="020B0604020202020204" pitchFamily="34" charset="0"/>
              <a:buChar char="•"/>
            </a:pPr>
            <a:r>
              <a:rPr lang="es-MX" sz="2800" dirty="0">
                <a:solidFill>
                  <a:schemeClr val="bg1">
                    <a:lumMod val="85000"/>
                  </a:schemeClr>
                </a:solidFill>
              </a:rPr>
              <a:t>Acordar la estructura de su esquema al comienzo de un nuevo proyecto significa que sus equipos de </a:t>
            </a:r>
            <a:r>
              <a:rPr lang="es-MX" sz="2800" dirty="0" err="1">
                <a:solidFill>
                  <a:schemeClr val="bg1">
                    <a:lumMod val="85000"/>
                  </a:schemeClr>
                </a:solidFill>
              </a:rPr>
              <a:t>frontend</a:t>
            </a:r>
            <a:r>
              <a:rPr lang="es-MX" sz="2800" dirty="0">
                <a:solidFill>
                  <a:schemeClr val="bg1">
                    <a:lumMod val="85000"/>
                  </a:schemeClr>
                </a:solidFill>
              </a:rPr>
              <a:t> y </a:t>
            </a:r>
            <a:r>
              <a:rPr lang="es-MX" sz="2800" dirty="0" err="1">
                <a:solidFill>
                  <a:schemeClr val="bg1">
                    <a:lumMod val="85000"/>
                  </a:schemeClr>
                </a:solidFill>
              </a:rPr>
              <a:t>backend</a:t>
            </a:r>
            <a:r>
              <a:rPr lang="es-MX" sz="2800" dirty="0">
                <a:solidFill>
                  <a:schemeClr val="bg1">
                    <a:lumMod val="85000"/>
                  </a:schemeClr>
                </a:solidFill>
              </a:rPr>
              <a:t> pueden trabajar en paralelo.</a:t>
            </a:r>
          </a:p>
          <a:p>
            <a:pPr marL="285750" indent="-285750">
              <a:buFont typeface="Arial" panose="020B0604020202020204" pitchFamily="34" charset="0"/>
              <a:buChar char="•"/>
            </a:pPr>
            <a:r>
              <a:rPr lang="es-MX" sz="2800" dirty="0">
                <a:solidFill>
                  <a:schemeClr val="bg1">
                    <a:lumMod val="85000"/>
                  </a:schemeClr>
                </a:solidFill>
              </a:rPr>
              <a:t>Para decidir cómo dividir su esquema en múltiples subgrafos , puede agrupar tipos y campos relacionados con responsabilidades similares.</a:t>
            </a:r>
          </a:p>
          <a:p>
            <a:pPr marL="285750" indent="-285750">
              <a:buFont typeface="Arial" panose="020B0604020202020204" pitchFamily="34" charset="0"/>
              <a:buChar char="•"/>
            </a:pPr>
            <a:r>
              <a:rPr lang="es-MX" sz="2800" dirty="0">
                <a:solidFill>
                  <a:schemeClr val="bg1">
                    <a:lumMod val="85000"/>
                  </a:schemeClr>
                </a:solidFill>
              </a:rPr>
              <a:t>Cada esquema de subgrafo contiene solo los tipos y campos que ese subgrafo en particular es responsable de resolver.</a:t>
            </a:r>
          </a:p>
        </p:txBody>
      </p:sp>
    </p:spTree>
    <p:extLst>
      <p:ext uri="{BB962C8B-B14F-4D97-AF65-F5344CB8AC3E}">
        <p14:creationId xmlns:p14="http://schemas.microsoft.com/office/powerpoint/2010/main" val="342328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Construir los subgrafos</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107256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D36220F-BE8B-CA27-4D03-141C445CABEE}"/>
              </a:ext>
            </a:extLst>
          </p:cNvPr>
          <p:cNvPicPr>
            <a:picLocks noChangeAspect="1"/>
          </p:cNvPicPr>
          <p:nvPr/>
        </p:nvPicPr>
        <p:blipFill>
          <a:blip r:embed="rId2"/>
          <a:stretch>
            <a:fillRect/>
          </a:stretch>
        </p:blipFill>
        <p:spPr>
          <a:xfrm>
            <a:off x="467360" y="624016"/>
            <a:ext cx="8782474" cy="6050370"/>
          </a:xfrm>
          <a:prstGeom prst="rect">
            <a:avLst/>
          </a:prstGeom>
        </p:spPr>
      </p:pic>
      <p:sp>
        <p:nvSpPr>
          <p:cNvPr id="3" name="Título 2">
            <a:extLst>
              <a:ext uri="{FF2B5EF4-FFF2-40B4-BE49-F238E27FC236}">
                <a16:creationId xmlns:a16="http://schemas.microsoft.com/office/drawing/2014/main" id="{61781B3E-C2B8-CFEC-A46E-C421B1298D6E}"/>
              </a:ext>
            </a:extLst>
          </p:cNvPr>
          <p:cNvSpPr>
            <a:spLocks noGrp="1"/>
          </p:cNvSpPr>
          <p:nvPr>
            <p:ph type="title"/>
          </p:nvPr>
        </p:nvSpPr>
        <p:spPr/>
        <p:txBody>
          <a:bodyPr/>
          <a:lstStyle/>
          <a:p>
            <a:r>
              <a:rPr lang="es-MX" dirty="0"/>
              <a:t>Subgrafo </a:t>
            </a:r>
            <a:r>
              <a:rPr lang="es-MX" dirty="0" err="1">
                <a:solidFill>
                  <a:srgbClr val="F5AE18"/>
                </a:solidFill>
              </a:rPr>
              <a:t>locations</a:t>
            </a:r>
            <a:endParaRPr lang="es-MX" dirty="0">
              <a:solidFill>
                <a:srgbClr val="F5AE18"/>
              </a:solidFill>
            </a:endParaRPr>
          </a:p>
        </p:txBody>
      </p:sp>
      <p:cxnSp>
        <p:nvCxnSpPr>
          <p:cNvPr id="7" name="Conector recto 6">
            <a:extLst>
              <a:ext uri="{FF2B5EF4-FFF2-40B4-BE49-F238E27FC236}">
                <a16:creationId xmlns:a16="http://schemas.microsoft.com/office/drawing/2014/main" id="{0DC81020-9992-1D5D-BD69-D95828E52965}"/>
              </a:ext>
            </a:extLst>
          </p:cNvPr>
          <p:cNvCxnSpPr>
            <a:cxnSpLocks/>
          </p:cNvCxnSpPr>
          <p:nvPr/>
        </p:nvCxnSpPr>
        <p:spPr>
          <a:xfrm>
            <a:off x="5958840" y="2336800"/>
            <a:ext cx="858520" cy="0"/>
          </a:xfrm>
          <a:prstGeom prst="line">
            <a:avLst/>
          </a:prstGeom>
          <a:ln>
            <a:solidFill>
              <a:srgbClr val="86EAEC"/>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C2D24C6C-64CE-C0BE-DD78-8579DC49C94A}"/>
              </a:ext>
            </a:extLst>
          </p:cNvPr>
          <p:cNvPicPr>
            <a:picLocks noChangeAspect="1"/>
          </p:cNvPicPr>
          <p:nvPr/>
        </p:nvPicPr>
        <p:blipFill>
          <a:blip r:embed="rId3"/>
          <a:stretch>
            <a:fillRect/>
          </a:stretch>
        </p:blipFill>
        <p:spPr>
          <a:xfrm>
            <a:off x="9550400" y="365760"/>
            <a:ext cx="2460510" cy="3831130"/>
          </a:xfrm>
          <a:prstGeom prst="roundRect">
            <a:avLst>
              <a:gd name="adj" fmla="val 4256"/>
            </a:avLst>
          </a:prstGeom>
        </p:spPr>
      </p:pic>
      <p:pic>
        <p:nvPicPr>
          <p:cNvPr id="13" name="Imagen 12">
            <a:extLst>
              <a:ext uri="{FF2B5EF4-FFF2-40B4-BE49-F238E27FC236}">
                <a16:creationId xmlns:a16="http://schemas.microsoft.com/office/drawing/2014/main" id="{7B3E7B92-7D7A-CE30-5841-CFE673D47126}"/>
              </a:ext>
            </a:extLst>
          </p:cNvPr>
          <p:cNvPicPr>
            <a:picLocks noChangeAspect="1"/>
          </p:cNvPicPr>
          <p:nvPr/>
        </p:nvPicPr>
        <p:blipFill>
          <a:blip r:embed="rId4"/>
          <a:stretch>
            <a:fillRect/>
          </a:stretch>
        </p:blipFill>
        <p:spPr>
          <a:xfrm>
            <a:off x="9550400" y="4414156"/>
            <a:ext cx="2457630" cy="2260230"/>
          </a:xfrm>
          <a:prstGeom prst="roundRect">
            <a:avLst>
              <a:gd name="adj" fmla="val 2957"/>
            </a:avLst>
          </a:prstGeom>
        </p:spPr>
      </p:pic>
    </p:spTree>
    <p:extLst>
      <p:ext uri="{BB962C8B-B14F-4D97-AF65-F5344CB8AC3E}">
        <p14:creationId xmlns:p14="http://schemas.microsoft.com/office/powerpoint/2010/main" val="351355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DDE632E-C938-A268-374E-10EB9CE6DC0E}"/>
              </a:ext>
            </a:extLst>
          </p:cNvPr>
          <p:cNvPicPr>
            <a:picLocks noChangeAspect="1"/>
          </p:cNvPicPr>
          <p:nvPr/>
        </p:nvPicPr>
        <p:blipFill rotWithShape="1">
          <a:blip r:embed="rId3"/>
          <a:srcRect l="9380" t="20105" r="8502" b="2924"/>
          <a:stretch/>
        </p:blipFill>
        <p:spPr>
          <a:xfrm>
            <a:off x="3136900" y="451379"/>
            <a:ext cx="8958424" cy="5984637"/>
          </a:xfrm>
          <a:prstGeom prst="rect">
            <a:avLst/>
          </a:prstGeom>
        </p:spPr>
      </p:pic>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p:txBody>
          <a:bodyPr/>
          <a:lstStyle/>
          <a:p>
            <a:r>
              <a:rPr lang="es-MX" dirty="0"/>
              <a:t>Introducción</a:t>
            </a:r>
          </a:p>
        </p:txBody>
      </p:sp>
      <p:sp>
        <p:nvSpPr>
          <p:cNvPr id="5" name="Rectangle 52">
            <a:extLst>
              <a:ext uri="{FF2B5EF4-FFF2-40B4-BE49-F238E27FC236}">
                <a16:creationId xmlns:a16="http://schemas.microsoft.com/office/drawing/2014/main" id="{BC4632F8-C95E-ED0E-4D05-145AD68F1946}"/>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Arquitectura no federada</a:t>
            </a:r>
          </a:p>
        </p:txBody>
      </p:sp>
    </p:spTree>
    <p:extLst>
      <p:ext uri="{BB962C8B-B14F-4D97-AF65-F5344CB8AC3E}">
        <p14:creationId xmlns:p14="http://schemas.microsoft.com/office/powerpoint/2010/main" val="393495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EBA1D8C-2DFD-BE70-BF55-56770A64B52F}"/>
              </a:ext>
            </a:extLst>
          </p:cNvPr>
          <p:cNvPicPr>
            <a:picLocks noChangeAspect="1"/>
          </p:cNvPicPr>
          <p:nvPr/>
        </p:nvPicPr>
        <p:blipFill>
          <a:blip r:embed="rId3"/>
          <a:stretch>
            <a:fillRect/>
          </a:stretch>
        </p:blipFill>
        <p:spPr>
          <a:xfrm>
            <a:off x="1205263" y="1077462"/>
            <a:ext cx="10594125" cy="5780538"/>
          </a:xfrm>
          <a:prstGeom prst="rect">
            <a:avLst/>
          </a:prstGeom>
        </p:spPr>
      </p:pic>
      <p:sp>
        <p:nvSpPr>
          <p:cNvPr id="6" name="Título 2">
            <a:extLst>
              <a:ext uri="{FF2B5EF4-FFF2-40B4-BE49-F238E27FC236}">
                <a16:creationId xmlns:a16="http://schemas.microsoft.com/office/drawing/2014/main" id="{1F292506-9209-67C5-FD2B-473F968B9003}"/>
              </a:ext>
            </a:extLst>
          </p:cNvPr>
          <p:cNvSpPr>
            <a:spLocks noGrp="1"/>
          </p:cNvSpPr>
          <p:nvPr>
            <p:ph type="title"/>
          </p:nvPr>
        </p:nvSpPr>
        <p:spPr>
          <a:xfrm>
            <a:off x="309034" y="183614"/>
            <a:ext cx="10515600" cy="535531"/>
          </a:xfrm>
        </p:spPr>
        <p:txBody>
          <a:bodyPr/>
          <a:lstStyle/>
          <a:p>
            <a:r>
              <a:rPr lang="es-MX" dirty="0"/>
              <a:t>Subgrafo </a:t>
            </a:r>
            <a:r>
              <a:rPr lang="es-MX" dirty="0" err="1">
                <a:solidFill>
                  <a:srgbClr val="F5AE18"/>
                </a:solidFill>
              </a:rPr>
              <a:t>locations</a:t>
            </a:r>
            <a:endParaRPr lang="es-MX" dirty="0">
              <a:solidFill>
                <a:srgbClr val="F5AE18"/>
              </a:solidFill>
            </a:endParaRPr>
          </a:p>
        </p:txBody>
      </p:sp>
      <p:pic>
        <p:nvPicPr>
          <p:cNvPr id="9" name="Imagen 8">
            <a:extLst>
              <a:ext uri="{FF2B5EF4-FFF2-40B4-BE49-F238E27FC236}">
                <a16:creationId xmlns:a16="http://schemas.microsoft.com/office/drawing/2014/main" id="{66DCA966-AE32-E55D-B87C-8D04C3340A55}"/>
              </a:ext>
            </a:extLst>
          </p:cNvPr>
          <p:cNvPicPr>
            <a:picLocks noChangeAspect="1"/>
          </p:cNvPicPr>
          <p:nvPr/>
        </p:nvPicPr>
        <p:blipFill>
          <a:blip r:embed="rId4"/>
          <a:stretch>
            <a:fillRect/>
          </a:stretch>
        </p:blipFill>
        <p:spPr>
          <a:xfrm>
            <a:off x="1249316" y="949960"/>
            <a:ext cx="10550072" cy="5908040"/>
          </a:xfrm>
          <a:prstGeom prst="rect">
            <a:avLst/>
          </a:prstGeom>
        </p:spPr>
      </p:pic>
      <p:sp>
        <p:nvSpPr>
          <p:cNvPr id="2" name="Rectangle 52">
            <a:extLst>
              <a:ext uri="{FF2B5EF4-FFF2-40B4-BE49-F238E27FC236}">
                <a16:creationId xmlns:a16="http://schemas.microsoft.com/office/drawing/2014/main" id="{B27182C1-DE96-96DD-1292-7022F67BA030}"/>
              </a:ext>
            </a:extLst>
          </p:cNvPr>
          <p:cNvSpPr/>
          <p:nvPr/>
        </p:nvSpPr>
        <p:spPr>
          <a:xfrm>
            <a:off x="309034" y="904996"/>
            <a:ext cx="5667828" cy="535531"/>
          </a:xfrm>
          <a:prstGeom prst="rect">
            <a:avLst/>
          </a:prstGeom>
          <a:solidFill>
            <a:srgbClr val="311C87"/>
          </a:solid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Campos</a:t>
            </a:r>
          </a:p>
        </p:txBody>
      </p:sp>
    </p:spTree>
    <p:extLst>
      <p:ext uri="{BB962C8B-B14F-4D97-AF65-F5344CB8AC3E}">
        <p14:creationId xmlns:p14="http://schemas.microsoft.com/office/powerpoint/2010/main" val="120540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D77DC6E-FB51-B641-F29A-78B3D20DA55D}"/>
              </a:ext>
            </a:extLst>
          </p:cNvPr>
          <p:cNvPicPr>
            <a:picLocks noChangeAspect="1"/>
          </p:cNvPicPr>
          <p:nvPr/>
        </p:nvPicPr>
        <p:blipFill>
          <a:blip r:embed="rId2"/>
          <a:stretch>
            <a:fillRect/>
          </a:stretch>
        </p:blipFill>
        <p:spPr>
          <a:xfrm>
            <a:off x="436861" y="616858"/>
            <a:ext cx="8812973" cy="6041402"/>
          </a:xfrm>
          <a:prstGeom prst="rect">
            <a:avLst/>
          </a:prstGeom>
        </p:spPr>
      </p:pic>
      <p:sp>
        <p:nvSpPr>
          <p:cNvPr id="3" name="Título 2">
            <a:extLst>
              <a:ext uri="{FF2B5EF4-FFF2-40B4-BE49-F238E27FC236}">
                <a16:creationId xmlns:a16="http://schemas.microsoft.com/office/drawing/2014/main" id="{61781B3E-C2B8-CFEC-A46E-C421B1298D6E}"/>
              </a:ext>
            </a:extLst>
          </p:cNvPr>
          <p:cNvSpPr>
            <a:spLocks noGrp="1"/>
          </p:cNvSpPr>
          <p:nvPr>
            <p:ph type="title"/>
          </p:nvPr>
        </p:nvSpPr>
        <p:spPr/>
        <p:txBody>
          <a:bodyPr/>
          <a:lstStyle/>
          <a:p>
            <a:r>
              <a:rPr lang="es-MX" dirty="0"/>
              <a:t>Subgrafo </a:t>
            </a:r>
            <a:r>
              <a:rPr lang="es-MX" dirty="0" err="1">
                <a:solidFill>
                  <a:srgbClr val="F5AE18"/>
                </a:solidFill>
              </a:rPr>
              <a:t>reviews</a:t>
            </a:r>
            <a:endParaRPr lang="es-MX" dirty="0">
              <a:solidFill>
                <a:srgbClr val="F5AE18"/>
              </a:solidFill>
            </a:endParaRPr>
          </a:p>
        </p:txBody>
      </p:sp>
      <p:cxnSp>
        <p:nvCxnSpPr>
          <p:cNvPr id="7" name="Conector recto 6">
            <a:extLst>
              <a:ext uri="{FF2B5EF4-FFF2-40B4-BE49-F238E27FC236}">
                <a16:creationId xmlns:a16="http://schemas.microsoft.com/office/drawing/2014/main" id="{0DC81020-9992-1D5D-BD69-D95828E52965}"/>
              </a:ext>
            </a:extLst>
          </p:cNvPr>
          <p:cNvCxnSpPr>
            <a:cxnSpLocks/>
          </p:cNvCxnSpPr>
          <p:nvPr/>
        </p:nvCxnSpPr>
        <p:spPr>
          <a:xfrm>
            <a:off x="5958840" y="2336800"/>
            <a:ext cx="858520" cy="0"/>
          </a:xfrm>
          <a:prstGeom prst="line">
            <a:avLst/>
          </a:prstGeom>
          <a:ln>
            <a:solidFill>
              <a:srgbClr val="86EA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6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EBA1D8C-2DFD-BE70-BF55-56770A64B52F}"/>
              </a:ext>
            </a:extLst>
          </p:cNvPr>
          <p:cNvPicPr>
            <a:picLocks noChangeAspect="1"/>
          </p:cNvPicPr>
          <p:nvPr/>
        </p:nvPicPr>
        <p:blipFill>
          <a:blip r:embed="rId3"/>
          <a:stretch>
            <a:fillRect/>
          </a:stretch>
        </p:blipFill>
        <p:spPr>
          <a:xfrm>
            <a:off x="1205263" y="1077462"/>
            <a:ext cx="10594125" cy="5780538"/>
          </a:xfrm>
          <a:prstGeom prst="rect">
            <a:avLst/>
          </a:prstGeom>
        </p:spPr>
      </p:pic>
      <p:sp>
        <p:nvSpPr>
          <p:cNvPr id="6" name="Título 2">
            <a:extLst>
              <a:ext uri="{FF2B5EF4-FFF2-40B4-BE49-F238E27FC236}">
                <a16:creationId xmlns:a16="http://schemas.microsoft.com/office/drawing/2014/main" id="{1F292506-9209-67C5-FD2B-473F968B9003}"/>
              </a:ext>
            </a:extLst>
          </p:cNvPr>
          <p:cNvSpPr>
            <a:spLocks noGrp="1"/>
          </p:cNvSpPr>
          <p:nvPr>
            <p:ph type="title"/>
          </p:nvPr>
        </p:nvSpPr>
        <p:spPr>
          <a:xfrm>
            <a:off x="309034" y="183614"/>
            <a:ext cx="10515600" cy="535531"/>
          </a:xfrm>
        </p:spPr>
        <p:txBody>
          <a:bodyPr/>
          <a:lstStyle/>
          <a:p>
            <a:r>
              <a:rPr lang="es-MX" dirty="0"/>
              <a:t>Subgrafo </a:t>
            </a:r>
            <a:r>
              <a:rPr lang="es-MX" dirty="0" err="1">
                <a:solidFill>
                  <a:srgbClr val="F5AE18"/>
                </a:solidFill>
              </a:rPr>
              <a:t>locations</a:t>
            </a:r>
            <a:endParaRPr lang="es-MX" dirty="0">
              <a:solidFill>
                <a:srgbClr val="F5AE18"/>
              </a:solidFill>
            </a:endParaRPr>
          </a:p>
        </p:txBody>
      </p:sp>
      <p:sp>
        <p:nvSpPr>
          <p:cNvPr id="2" name="Rectangle 52">
            <a:extLst>
              <a:ext uri="{FF2B5EF4-FFF2-40B4-BE49-F238E27FC236}">
                <a16:creationId xmlns:a16="http://schemas.microsoft.com/office/drawing/2014/main" id="{B27182C1-DE96-96DD-1292-7022F67BA030}"/>
              </a:ext>
            </a:extLst>
          </p:cNvPr>
          <p:cNvSpPr/>
          <p:nvPr/>
        </p:nvSpPr>
        <p:spPr>
          <a:xfrm>
            <a:off x="309034" y="904996"/>
            <a:ext cx="5667828" cy="535531"/>
          </a:xfrm>
          <a:prstGeom prst="rect">
            <a:avLst/>
          </a:prstGeom>
          <a:solidFill>
            <a:srgbClr val="311C87"/>
          </a:solid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Campos</a:t>
            </a:r>
          </a:p>
        </p:txBody>
      </p:sp>
      <p:pic>
        <p:nvPicPr>
          <p:cNvPr id="4" name="Imagen 3">
            <a:extLst>
              <a:ext uri="{FF2B5EF4-FFF2-40B4-BE49-F238E27FC236}">
                <a16:creationId xmlns:a16="http://schemas.microsoft.com/office/drawing/2014/main" id="{BFB33356-B397-34DC-CA50-82C65ABFD8AF}"/>
              </a:ext>
            </a:extLst>
          </p:cNvPr>
          <p:cNvPicPr>
            <a:picLocks noChangeAspect="1"/>
          </p:cNvPicPr>
          <p:nvPr/>
        </p:nvPicPr>
        <p:blipFill>
          <a:blip r:embed="rId4"/>
          <a:stretch>
            <a:fillRect/>
          </a:stretch>
        </p:blipFill>
        <p:spPr>
          <a:xfrm>
            <a:off x="1171175" y="1117600"/>
            <a:ext cx="10733327" cy="5623560"/>
          </a:xfrm>
          <a:prstGeom prst="rect">
            <a:avLst/>
          </a:prstGeom>
        </p:spPr>
      </p:pic>
    </p:spTree>
    <p:extLst>
      <p:ext uri="{BB962C8B-B14F-4D97-AF65-F5344CB8AC3E}">
        <p14:creationId xmlns:p14="http://schemas.microsoft.com/office/powerpoint/2010/main" val="109118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769441"/>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13 Iniciar los grafos</a:t>
            </a:r>
          </a:p>
        </p:txBody>
      </p:sp>
    </p:spTree>
    <p:extLst>
      <p:ext uri="{BB962C8B-B14F-4D97-AF65-F5344CB8AC3E}">
        <p14:creationId xmlns:p14="http://schemas.microsoft.com/office/powerpoint/2010/main" val="3125550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1F292506-9209-67C5-FD2B-473F968B9003}"/>
              </a:ext>
            </a:extLst>
          </p:cNvPr>
          <p:cNvSpPr>
            <a:spLocks noGrp="1"/>
          </p:cNvSpPr>
          <p:nvPr>
            <p:ph type="title"/>
          </p:nvPr>
        </p:nvSpPr>
        <p:spPr>
          <a:xfrm>
            <a:off x="309034" y="183614"/>
            <a:ext cx="10515600" cy="535531"/>
          </a:xfrm>
        </p:spPr>
        <p:txBody>
          <a:bodyPr/>
          <a:lstStyle/>
          <a:p>
            <a:r>
              <a:rPr lang="es-MX" dirty="0"/>
              <a:t>Convertir de grafos a </a:t>
            </a:r>
            <a:r>
              <a:rPr lang="es-MX" dirty="0">
                <a:solidFill>
                  <a:schemeClr val="accent4"/>
                </a:solidFill>
              </a:rPr>
              <a:t>subgrafos</a:t>
            </a:r>
          </a:p>
        </p:txBody>
      </p:sp>
      <p:sp>
        <p:nvSpPr>
          <p:cNvPr id="8" name="Rectangle 52">
            <a:extLst>
              <a:ext uri="{FF2B5EF4-FFF2-40B4-BE49-F238E27FC236}">
                <a16:creationId xmlns:a16="http://schemas.microsoft.com/office/drawing/2014/main" id="{4CE3BC64-B0D4-A246-C6AF-D80810C88A04}"/>
              </a:ext>
            </a:extLst>
          </p:cNvPr>
          <p:cNvSpPr/>
          <p:nvPr/>
        </p:nvSpPr>
        <p:spPr>
          <a:xfrm>
            <a:off x="309034" y="904996"/>
            <a:ext cx="5667828" cy="535531"/>
          </a:xfrm>
          <a:prstGeom prst="rect">
            <a:avLst/>
          </a:prstGeom>
          <a:solidFill>
            <a:srgbClr val="311C87"/>
          </a:solid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Definición de Federación 2</a:t>
            </a:r>
          </a:p>
        </p:txBody>
      </p:sp>
      <p:pic>
        <p:nvPicPr>
          <p:cNvPr id="10" name="Imagen 9">
            <a:extLst>
              <a:ext uri="{FF2B5EF4-FFF2-40B4-BE49-F238E27FC236}">
                <a16:creationId xmlns:a16="http://schemas.microsoft.com/office/drawing/2014/main" id="{F765F82A-D965-2B38-2613-833AC1106111}"/>
              </a:ext>
            </a:extLst>
          </p:cNvPr>
          <p:cNvPicPr>
            <a:picLocks noChangeAspect="1"/>
          </p:cNvPicPr>
          <p:nvPr/>
        </p:nvPicPr>
        <p:blipFill>
          <a:blip r:embed="rId3"/>
          <a:stretch>
            <a:fillRect/>
          </a:stretch>
        </p:blipFill>
        <p:spPr>
          <a:xfrm>
            <a:off x="979594" y="1440527"/>
            <a:ext cx="6286823" cy="927148"/>
          </a:xfrm>
          <a:prstGeom prst="rect">
            <a:avLst/>
          </a:prstGeom>
        </p:spPr>
      </p:pic>
      <p:pic>
        <p:nvPicPr>
          <p:cNvPr id="12" name="Imagen 11">
            <a:extLst>
              <a:ext uri="{FF2B5EF4-FFF2-40B4-BE49-F238E27FC236}">
                <a16:creationId xmlns:a16="http://schemas.microsoft.com/office/drawing/2014/main" id="{311E5D27-9854-3B43-C9A7-7445DBE82C94}"/>
              </a:ext>
            </a:extLst>
          </p:cNvPr>
          <p:cNvPicPr>
            <a:picLocks noChangeAspect="1"/>
          </p:cNvPicPr>
          <p:nvPr/>
        </p:nvPicPr>
        <p:blipFill>
          <a:blip r:embed="rId4"/>
          <a:stretch>
            <a:fillRect/>
          </a:stretch>
        </p:blipFill>
        <p:spPr>
          <a:xfrm>
            <a:off x="979594" y="2845204"/>
            <a:ext cx="6674193" cy="254013"/>
          </a:xfrm>
          <a:prstGeom prst="rect">
            <a:avLst/>
          </a:prstGeom>
        </p:spPr>
      </p:pic>
      <p:pic>
        <p:nvPicPr>
          <p:cNvPr id="14" name="Imagen 13">
            <a:extLst>
              <a:ext uri="{FF2B5EF4-FFF2-40B4-BE49-F238E27FC236}">
                <a16:creationId xmlns:a16="http://schemas.microsoft.com/office/drawing/2014/main" id="{35C259AD-6323-12A1-C11B-E579D36C112A}"/>
              </a:ext>
            </a:extLst>
          </p:cNvPr>
          <p:cNvPicPr>
            <a:picLocks noChangeAspect="1"/>
          </p:cNvPicPr>
          <p:nvPr/>
        </p:nvPicPr>
        <p:blipFill>
          <a:blip r:embed="rId5"/>
          <a:stretch>
            <a:fillRect/>
          </a:stretch>
        </p:blipFill>
        <p:spPr>
          <a:xfrm>
            <a:off x="979594" y="3494386"/>
            <a:ext cx="6642441" cy="742988"/>
          </a:xfrm>
          <a:prstGeom prst="rect">
            <a:avLst/>
          </a:prstGeom>
        </p:spPr>
      </p:pic>
      <p:pic>
        <p:nvPicPr>
          <p:cNvPr id="16" name="Imagen 15">
            <a:extLst>
              <a:ext uri="{FF2B5EF4-FFF2-40B4-BE49-F238E27FC236}">
                <a16:creationId xmlns:a16="http://schemas.microsoft.com/office/drawing/2014/main" id="{BF05320F-0EE5-B10D-34D6-B896F987D25D}"/>
              </a:ext>
            </a:extLst>
          </p:cNvPr>
          <p:cNvPicPr>
            <a:picLocks noChangeAspect="1"/>
          </p:cNvPicPr>
          <p:nvPr/>
        </p:nvPicPr>
        <p:blipFill>
          <a:blip r:embed="rId6"/>
          <a:stretch>
            <a:fillRect/>
          </a:stretch>
        </p:blipFill>
        <p:spPr>
          <a:xfrm>
            <a:off x="979593" y="4406868"/>
            <a:ext cx="1911375" cy="1607852"/>
          </a:xfrm>
          <a:prstGeom prst="rect">
            <a:avLst/>
          </a:prstGeom>
        </p:spPr>
      </p:pic>
    </p:spTree>
    <p:extLst>
      <p:ext uri="{BB962C8B-B14F-4D97-AF65-F5344CB8AC3E}">
        <p14:creationId xmlns:p14="http://schemas.microsoft.com/office/powerpoint/2010/main" val="3474252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1446550"/>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14 Convertir de Grafo a Subgrafo</a:t>
            </a:r>
          </a:p>
        </p:txBody>
      </p:sp>
    </p:spTree>
    <p:extLst>
      <p:ext uri="{BB962C8B-B14F-4D97-AF65-F5344CB8AC3E}">
        <p14:creationId xmlns:p14="http://schemas.microsoft.com/office/powerpoint/2010/main" val="155053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Federación gestionada</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788530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20684-1D78-34FE-8047-6EE6C4E29EC8}"/>
              </a:ext>
            </a:extLst>
          </p:cNvPr>
          <p:cNvSpPr>
            <a:spLocks noGrp="1"/>
          </p:cNvSpPr>
          <p:nvPr>
            <p:ph type="title"/>
          </p:nvPr>
        </p:nvSpPr>
        <p:spPr/>
        <p:txBody>
          <a:bodyPr/>
          <a:lstStyle/>
          <a:p>
            <a:r>
              <a:rPr lang="es-MX" dirty="0"/>
              <a:t>El flujo de trabajo de federación administrado</a:t>
            </a:r>
          </a:p>
        </p:txBody>
      </p:sp>
      <p:sp>
        <p:nvSpPr>
          <p:cNvPr id="6" name="CuadroTexto 5">
            <a:extLst>
              <a:ext uri="{FF2B5EF4-FFF2-40B4-BE49-F238E27FC236}">
                <a16:creationId xmlns:a16="http://schemas.microsoft.com/office/drawing/2014/main" id="{887FADCF-C515-A788-3A1C-A092C661D689}"/>
              </a:ext>
            </a:extLst>
          </p:cNvPr>
          <p:cNvSpPr txBox="1"/>
          <p:nvPr/>
        </p:nvSpPr>
        <p:spPr>
          <a:xfrm>
            <a:off x="788670" y="1108839"/>
            <a:ext cx="8700770" cy="4401205"/>
          </a:xfrm>
          <a:prstGeom prst="rect">
            <a:avLst/>
          </a:prstGeom>
          <a:noFill/>
        </p:spPr>
        <p:txBody>
          <a:bodyPr wrap="square">
            <a:spAutoFit/>
          </a:bodyPr>
          <a:lstStyle/>
          <a:p>
            <a:pPr marL="342900" indent="-342900">
              <a:buFont typeface="+mj-lt"/>
              <a:buAutoNum type="arabicPeriod"/>
            </a:pPr>
            <a:r>
              <a:rPr lang="es-MX" sz="2800" dirty="0"/>
              <a:t>Los desarrolladores de </a:t>
            </a:r>
            <a:r>
              <a:rPr lang="es-MX" sz="2800" dirty="0" err="1"/>
              <a:t>backend</a:t>
            </a:r>
            <a:r>
              <a:rPr lang="es-MX" sz="2800" dirty="0"/>
              <a:t> diseñan y construyen sus subgrafos .</a:t>
            </a:r>
          </a:p>
          <a:p>
            <a:pPr marL="342900" indent="-342900">
              <a:buFont typeface="+mj-lt"/>
              <a:buAutoNum type="arabicPeriod"/>
            </a:pPr>
            <a:r>
              <a:rPr lang="es-MX" sz="2800" dirty="0"/>
              <a:t>Crear un nuevo </a:t>
            </a:r>
            <a:r>
              <a:rPr lang="es-MX" sz="2800" dirty="0" err="1"/>
              <a:t>supergrafo</a:t>
            </a:r>
            <a:r>
              <a:rPr lang="es-MX" sz="2800" dirty="0"/>
              <a:t> en </a:t>
            </a:r>
            <a:r>
              <a:rPr lang="es-MX" sz="2800" dirty="0" err="1">
                <a:solidFill>
                  <a:srgbClr val="F6009C"/>
                </a:solidFill>
              </a:rPr>
              <a:t>Apollo</a:t>
            </a:r>
            <a:r>
              <a:rPr lang="es-MX" sz="2800" dirty="0"/>
              <a:t> </a:t>
            </a:r>
            <a:r>
              <a:rPr lang="es-MX" sz="2800" dirty="0">
                <a:solidFill>
                  <a:srgbClr val="F6009C"/>
                </a:solidFill>
              </a:rPr>
              <a:t>Studio</a:t>
            </a:r>
            <a:r>
              <a:rPr lang="es-MX" sz="2800" dirty="0"/>
              <a:t>.</a:t>
            </a:r>
          </a:p>
          <a:p>
            <a:pPr marL="342900" indent="-342900">
              <a:buFont typeface="+mj-lt"/>
              <a:buAutoNum type="arabicPeriod"/>
            </a:pPr>
            <a:r>
              <a:rPr lang="es-MX" sz="2800" dirty="0"/>
              <a:t>Los desarrolladores de </a:t>
            </a:r>
            <a:r>
              <a:rPr lang="es-MX" sz="2800" dirty="0" err="1"/>
              <a:t>backend</a:t>
            </a:r>
            <a:r>
              <a:rPr lang="es-MX" sz="2800" dirty="0"/>
              <a:t> publican sus esquemas de subgrafos en el registro de esquemas de </a:t>
            </a:r>
            <a:r>
              <a:rPr lang="es-MX" sz="2800" dirty="0" err="1"/>
              <a:t>Apollo</a:t>
            </a:r>
            <a:r>
              <a:rPr lang="es-MX" sz="2800" dirty="0"/>
              <a:t>.</a:t>
            </a:r>
          </a:p>
          <a:p>
            <a:pPr marL="342900" indent="-342900">
              <a:buFont typeface="+mj-lt"/>
              <a:buAutoNum type="arabicPeriod"/>
            </a:pPr>
            <a:r>
              <a:rPr lang="es-MX" sz="2800" dirty="0"/>
              <a:t>El registro de esquemas compone automáticamente los esquemas de subgrafo en un esquema de </a:t>
            </a:r>
            <a:r>
              <a:rPr lang="es-MX" sz="2800" dirty="0" err="1"/>
              <a:t>supergrafo</a:t>
            </a:r>
            <a:r>
              <a:rPr lang="es-MX" sz="2800" dirty="0"/>
              <a:t> . y lo pone a disposición a través de </a:t>
            </a:r>
            <a:r>
              <a:rPr lang="es-MX" sz="2800" dirty="0" err="1"/>
              <a:t>Apollo</a:t>
            </a:r>
            <a:r>
              <a:rPr lang="es-MX" sz="2800" dirty="0"/>
              <a:t> </a:t>
            </a:r>
            <a:r>
              <a:rPr lang="es-MX" sz="2800" dirty="0" err="1"/>
              <a:t>Uplink</a:t>
            </a:r>
            <a:r>
              <a:rPr lang="es-MX" sz="2800" dirty="0"/>
              <a:t>.</a:t>
            </a:r>
          </a:p>
          <a:p>
            <a:pPr marL="342900" indent="-342900">
              <a:buFont typeface="+mj-lt"/>
              <a:buAutoNum type="arabicPeriod"/>
            </a:pPr>
            <a:r>
              <a:rPr lang="es-MX" sz="2800" dirty="0"/>
              <a:t>El enrutador sondea automáticamente </a:t>
            </a:r>
            <a:r>
              <a:rPr lang="es-MX" sz="2800" dirty="0" err="1"/>
              <a:t>Uplink</a:t>
            </a:r>
            <a:r>
              <a:rPr lang="es-MX" sz="2800" dirty="0"/>
              <a:t> en busca de nuevas versiones del esquema </a:t>
            </a:r>
            <a:r>
              <a:rPr lang="es-MX" sz="2800" dirty="0" err="1"/>
              <a:t>supergraph</a:t>
            </a:r>
            <a:r>
              <a:rPr lang="es-MX" sz="2800" dirty="0"/>
              <a:t> .</a:t>
            </a:r>
          </a:p>
        </p:txBody>
      </p:sp>
    </p:spTree>
    <p:extLst>
      <p:ext uri="{BB962C8B-B14F-4D97-AF65-F5344CB8AC3E}">
        <p14:creationId xmlns:p14="http://schemas.microsoft.com/office/powerpoint/2010/main" val="1975019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DABF7BB-7654-ED6C-2C58-2F0AECF700D9}"/>
              </a:ext>
            </a:extLst>
          </p:cNvPr>
          <p:cNvSpPr>
            <a:spLocks noGrp="1"/>
          </p:cNvSpPr>
          <p:nvPr>
            <p:ph type="title"/>
          </p:nvPr>
        </p:nvSpPr>
        <p:spPr>
          <a:xfrm>
            <a:off x="309034" y="183614"/>
            <a:ext cx="10515600" cy="535531"/>
          </a:xfrm>
        </p:spPr>
        <p:txBody>
          <a:bodyPr/>
          <a:lstStyle/>
          <a:p>
            <a:r>
              <a:rPr lang="es-MX" dirty="0"/>
              <a:t>Paso 1: los equipos construyen sus subgrafos</a:t>
            </a:r>
          </a:p>
        </p:txBody>
      </p:sp>
      <p:pic>
        <p:nvPicPr>
          <p:cNvPr id="5" name="Imagen 4">
            <a:extLst>
              <a:ext uri="{FF2B5EF4-FFF2-40B4-BE49-F238E27FC236}">
                <a16:creationId xmlns:a16="http://schemas.microsoft.com/office/drawing/2014/main" id="{F16D5DB8-5E46-5709-A88E-F0773BB2FADB}"/>
              </a:ext>
            </a:extLst>
          </p:cNvPr>
          <p:cNvPicPr>
            <a:picLocks noChangeAspect="1"/>
          </p:cNvPicPr>
          <p:nvPr/>
        </p:nvPicPr>
        <p:blipFill rotWithShape="1">
          <a:blip r:embed="rId3"/>
          <a:srcRect t="1274"/>
          <a:stretch/>
        </p:blipFill>
        <p:spPr>
          <a:xfrm>
            <a:off x="1098293" y="792479"/>
            <a:ext cx="9995414" cy="5686411"/>
          </a:xfrm>
          <a:prstGeom prst="rect">
            <a:avLst/>
          </a:prstGeom>
        </p:spPr>
      </p:pic>
    </p:spTree>
    <p:extLst>
      <p:ext uri="{BB962C8B-B14F-4D97-AF65-F5344CB8AC3E}">
        <p14:creationId xmlns:p14="http://schemas.microsoft.com/office/powerpoint/2010/main" val="1993042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553AD-E1AC-7AB4-29FF-DDAB60379334}"/>
              </a:ext>
            </a:extLst>
          </p:cNvPr>
          <p:cNvSpPr>
            <a:spLocks noGrp="1"/>
          </p:cNvSpPr>
          <p:nvPr>
            <p:ph type="title"/>
          </p:nvPr>
        </p:nvSpPr>
        <p:spPr/>
        <p:txBody>
          <a:bodyPr/>
          <a:lstStyle/>
          <a:p>
            <a:r>
              <a:rPr lang="es-MX" dirty="0"/>
              <a:t>Paso 1: los equipos construyen sus subgrafos</a:t>
            </a:r>
          </a:p>
        </p:txBody>
      </p:sp>
      <p:pic>
        <p:nvPicPr>
          <p:cNvPr id="4" name="Imagen 3">
            <a:extLst>
              <a:ext uri="{FF2B5EF4-FFF2-40B4-BE49-F238E27FC236}">
                <a16:creationId xmlns:a16="http://schemas.microsoft.com/office/drawing/2014/main" id="{8E41A683-0453-0E5C-E2E8-442F43C52304}"/>
              </a:ext>
            </a:extLst>
          </p:cNvPr>
          <p:cNvPicPr>
            <a:picLocks noChangeAspect="1"/>
          </p:cNvPicPr>
          <p:nvPr/>
        </p:nvPicPr>
        <p:blipFill>
          <a:blip r:embed="rId3"/>
          <a:stretch>
            <a:fillRect/>
          </a:stretch>
        </p:blipFill>
        <p:spPr>
          <a:xfrm>
            <a:off x="1177672" y="666608"/>
            <a:ext cx="9836656" cy="5524784"/>
          </a:xfrm>
          <a:prstGeom prst="rect">
            <a:avLst/>
          </a:prstGeom>
        </p:spPr>
      </p:pic>
    </p:spTree>
    <p:extLst>
      <p:ext uri="{BB962C8B-B14F-4D97-AF65-F5344CB8AC3E}">
        <p14:creationId xmlns:p14="http://schemas.microsoft.com/office/powerpoint/2010/main" val="298403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9E17417-4951-72B9-B0E8-8707D8D0C6EF}"/>
              </a:ext>
            </a:extLst>
          </p:cNvPr>
          <p:cNvPicPr>
            <a:picLocks noChangeAspect="1"/>
          </p:cNvPicPr>
          <p:nvPr/>
        </p:nvPicPr>
        <p:blipFill>
          <a:blip r:embed="rId3"/>
          <a:stretch>
            <a:fillRect/>
          </a:stretch>
        </p:blipFill>
        <p:spPr>
          <a:xfrm>
            <a:off x="-21871" y="0"/>
            <a:ext cx="12213871" cy="6858000"/>
          </a:xfrm>
          <a:prstGeom prst="rect">
            <a:avLst/>
          </a:prstGeom>
        </p:spPr>
      </p:pic>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p:txBody>
          <a:bodyPr/>
          <a:lstStyle/>
          <a:p>
            <a:r>
              <a:rPr lang="es-MX" dirty="0"/>
              <a:t>Introducción</a:t>
            </a:r>
          </a:p>
        </p:txBody>
      </p:sp>
      <p:sp>
        <p:nvSpPr>
          <p:cNvPr id="5" name="Rectangle 52">
            <a:extLst>
              <a:ext uri="{FF2B5EF4-FFF2-40B4-BE49-F238E27FC236}">
                <a16:creationId xmlns:a16="http://schemas.microsoft.com/office/drawing/2014/main" id="{BC4632F8-C95E-ED0E-4D05-145AD68F1946}"/>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Grafo no federado</a:t>
            </a:r>
          </a:p>
        </p:txBody>
      </p:sp>
    </p:spTree>
    <p:extLst>
      <p:ext uri="{BB962C8B-B14F-4D97-AF65-F5344CB8AC3E}">
        <p14:creationId xmlns:p14="http://schemas.microsoft.com/office/powerpoint/2010/main" val="4060857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2BAED-0811-D11E-5405-E604B055FA2A}"/>
              </a:ext>
            </a:extLst>
          </p:cNvPr>
          <p:cNvSpPr>
            <a:spLocks noGrp="1"/>
          </p:cNvSpPr>
          <p:nvPr>
            <p:ph type="title"/>
          </p:nvPr>
        </p:nvSpPr>
        <p:spPr>
          <a:xfrm>
            <a:off x="309034" y="183614"/>
            <a:ext cx="10515600" cy="535531"/>
          </a:xfrm>
        </p:spPr>
        <p:txBody>
          <a:bodyPr/>
          <a:lstStyle/>
          <a:p>
            <a:r>
              <a:rPr lang="es-MX" dirty="0"/>
              <a:t>Paso 2: crear un nuevo </a:t>
            </a:r>
            <a:r>
              <a:rPr lang="es-MX" dirty="0" err="1"/>
              <a:t>supergrafo</a:t>
            </a:r>
            <a:r>
              <a:rPr lang="es-MX" dirty="0"/>
              <a:t> en </a:t>
            </a:r>
            <a:r>
              <a:rPr lang="es-MX" dirty="0" err="1"/>
              <a:t>Apollo</a:t>
            </a:r>
            <a:r>
              <a:rPr lang="es-MX" dirty="0"/>
              <a:t> Studio</a:t>
            </a:r>
          </a:p>
        </p:txBody>
      </p:sp>
      <p:pic>
        <p:nvPicPr>
          <p:cNvPr id="4" name="Imagen 3">
            <a:extLst>
              <a:ext uri="{FF2B5EF4-FFF2-40B4-BE49-F238E27FC236}">
                <a16:creationId xmlns:a16="http://schemas.microsoft.com/office/drawing/2014/main" id="{8650C17A-73C5-7B86-336A-21DD34601127}"/>
              </a:ext>
            </a:extLst>
          </p:cNvPr>
          <p:cNvPicPr>
            <a:picLocks noChangeAspect="1"/>
          </p:cNvPicPr>
          <p:nvPr/>
        </p:nvPicPr>
        <p:blipFill rotWithShape="1">
          <a:blip r:embed="rId3"/>
          <a:srcRect b="2114"/>
          <a:stretch/>
        </p:blipFill>
        <p:spPr>
          <a:xfrm>
            <a:off x="2339782" y="1142883"/>
            <a:ext cx="7512436" cy="4475598"/>
          </a:xfrm>
          <a:prstGeom prst="rect">
            <a:avLst/>
          </a:prstGeom>
        </p:spPr>
      </p:pic>
    </p:spTree>
    <p:extLst>
      <p:ext uri="{BB962C8B-B14F-4D97-AF65-F5344CB8AC3E}">
        <p14:creationId xmlns:p14="http://schemas.microsoft.com/office/powerpoint/2010/main" val="1721513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9B7A7-D4BF-34C7-5843-4DC3C3162895}"/>
              </a:ext>
            </a:extLst>
          </p:cNvPr>
          <p:cNvSpPr>
            <a:spLocks noGrp="1"/>
          </p:cNvSpPr>
          <p:nvPr>
            <p:ph type="title"/>
          </p:nvPr>
        </p:nvSpPr>
        <p:spPr>
          <a:xfrm>
            <a:off x="309034" y="183614"/>
            <a:ext cx="10515600" cy="535531"/>
          </a:xfrm>
        </p:spPr>
        <p:txBody>
          <a:bodyPr/>
          <a:lstStyle/>
          <a:p>
            <a:r>
              <a:rPr lang="es-MX" dirty="0"/>
              <a:t>Paso 3: Publicar subgrafos</a:t>
            </a:r>
          </a:p>
        </p:txBody>
      </p:sp>
      <p:pic>
        <p:nvPicPr>
          <p:cNvPr id="4" name="Imagen 3">
            <a:extLst>
              <a:ext uri="{FF2B5EF4-FFF2-40B4-BE49-F238E27FC236}">
                <a16:creationId xmlns:a16="http://schemas.microsoft.com/office/drawing/2014/main" id="{B8D3413C-2364-AA63-FF1B-6F68E4A44B01}"/>
              </a:ext>
            </a:extLst>
          </p:cNvPr>
          <p:cNvPicPr>
            <a:picLocks noChangeAspect="1"/>
          </p:cNvPicPr>
          <p:nvPr/>
        </p:nvPicPr>
        <p:blipFill>
          <a:blip r:embed="rId3"/>
          <a:stretch>
            <a:fillRect/>
          </a:stretch>
        </p:blipFill>
        <p:spPr>
          <a:xfrm>
            <a:off x="1198680" y="719145"/>
            <a:ext cx="10309560" cy="5432735"/>
          </a:xfrm>
          <a:prstGeom prst="rect">
            <a:avLst/>
          </a:prstGeom>
        </p:spPr>
      </p:pic>
    </p:spTree>
    <p:extLst>
      <p:ext uri="{BB962C8B-B14F-4D97-AF65-F5344CB8AC3E}">
        <p14:creationId xmlns:p14="http://schemas.microsoft.com/office/powerpoint/2010/main" val="4073702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92C3F-B2AD-1A1D-AF37-7CE6BFBE7C69}"/>
              </a:ext>
            </a:extLst>
          </p:cNvPr>
          <p:cNvSpPr>
            <a:spLocks noGrp="1"/>
          </p:cNvSpPr>
          <p:nvPr>
            <p:ph type="title"/>
          </p:nvPr>
        </p:nvSpPr>
        <p:spPr>
          <a:xfrm>
            <a:off x="309034" y="183614"/>
            <a:ext cx="10515600" cy="535531"/>
          </a:xfrm>
        </p:spPr>
        <p:txBody>
          <a:bodyPr/>
          <a:lstStyle/>
          <a:p>
            <a:r>
              <a:rPr lang="es-MX" dirty="0"/>
              <a:t>Paso 4: componer el esquema de </a:t>
            </a:r>
            <a:r>
              <a:rPr lang="es-MX" dirty="0" err="1"/>
              <a:t>supergrafo</a:t>
            </a:r>
            <a:endParaRPr lang="es-MX" dirty="0"/>
          </a:p>
        </p:txBody>
      </p:sp>
      <p:pic>
        <p:nvPicPr>
          <p:cNvPr id="4" name="Imagen 3">
            <a:extLst>
              <a:ext uri="{FF2B5EF4-FFF2-40B4-BE49-F238E27FC236}">
                <a16:creationId xmlns:a16="http://schemas.microsoft.com/office/drawing/2014/main" id="{9FCD7198-615D-F156-A419-64126A70E203}"/>
              </a:ext>
            </a:extLst>
          </p:cNvPr>
          <p:cNvPicPr>
            <a:picLocks noChangeAspect="1"/>
          </p:cNvPicPr>
          <p:nvPr/>
        </p:nvPicPr>
        <p:blipFill>
          <a:blip r:embed="rId3"/>
          <a:stretch>
            <a:fillRect/>
          </a:stretch>
        </p:blipFill>
        <p:spPr>
          <a:xfrm>
            <a:off x="2052817" y="719145"/>
            <a:ext cx="6369823" cy="5417750"/>
          </a:xfrm>
          <a:prstGeom prst="rect">
            <a:avLst/>
          </a:prstGeom>
        </p:spPr>
      </p:pic>
    </p:spTree>
    <p:extLst>
      <p:ext uri="{BB962C8B-B14F-4D97-AF65-F5344CB8AC3E}">
        <p14:creationId xmlns:p14="http://schemas.microsoft.com/office/powerpoint/2010/main" val="3600226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2933E-D91A-89DE-B547-BD4A71D9A1D3}"/>
              </a:ext>
            </a:extLst>
          </p:cNvPr>
          <p:cNvSpPr>
            <a:spLocks noGrp="1"/>
          </p:cNvSpPr>
          <p:nvPr>
            <p:ph type="title"/>
          </p:nvPr>
        </p:nvSpPr>
        <p:spPr/>
        <p:txBody>
          <a:bodyPr/>
          <a:lstStyle/>
          <a:p>
            <a:r>
              <a:rPr lang="es-MX" dirty="0"/>
              <a:t>Paso 4: componer el esquema de </a:t>
            </a:r>
            <a:r>
              <a:rPr lang="es-MX" dirty="0" err="1"/>
              <a:t>supergrafo</a:t>
            </a:r>
            <a:endParaRPr lang="es-MX" dirty="0"/>
          </a:p>
        </p:txBody>
      </p:sp>
      <p:pic>
        <p:nvPicPr>
          <p:cNvPr id="4" name="Imagen 3">
            <a:extLst>
              <a:ext uri="{FF2B5EF4-FFF2-40B4-BE49-F238E27FC236}">
                <a16:creationId xmlns:a16="http://schemas.microsoft.com/office/drawing/2014/main" id="{6929411F-86AC-3FD3-E62C-A8AC02BD475D}"/>
              </a:ext>
            </a:extLst>
          </p:cNvPr>
          <p:cNvPicPr>
            <a:picLocks noChangeAspect="1"/>
          </p:cNvPicPr>
          <p:nvPr/>
        </p:nvPicPr>
        <p:blipFill>
          <a:blip r:embed="rId3"/>
          <a:stretch>
            <a:fillRect/>
          </a:stretch>
        </p:blipFill>
        <p:spPr>
          <a:xfrm>
            <a:off x="1198056" y="769512"/>
            <a:ext cx="9658090" cy="5509368"/>
          </a:xfrm>
          <a:prstGeom prst="rect">
            <a:avLst/>
          </a:prstGeom>
        </p:spPr>
      </p:pic>
    </p:spTree>
    <p:extLst>
      <p:ext uri="{BB962C8B-B14F-4D97-AF65-F5344CB8AC3E}">
        <p14:creationId xmlns:p14="http://schemas.microsoft.com/office/powerpoint/2010/main" val="196520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10498-4CBA-82A9-A168-0D8DE3765D33}"/>
              </a:ext>
            </a:extLst>
          </p:cNvPr>
          <p:cNvSpPr>
            <a:spLocks noGrp="1"/>
          </p:cNvSpPr>
          <p:nvPr>
            <p:ph type="title"/>
          </p:nvPr>
        </p:nvSpPr>
        <p:spPr/>
        <p:txBody>
          <a:bodyPr/>
          <a:lstStyle/>
          <a:p>
            <a:r>
              <a:rPr lang="es-MX" dirty="0"/>
              <a:t>Paso 4: componer el esquema de </a:t>
            </a:r>
            <a:r>
              <a:rPr lang="es-MX" dirty="0" err="1"/>
              <a:t>supergrafo</a:t>
            </a:r>
            <a:endParaRPr lang="es-MX" dirty="0"/>
          </a:p>
        </p:txBody>
      </p:sp>
      <p:pic>
        <p:nvPicPr>
          <p:cNvPr id="4" name="Imagen 3">
            <a:extLst>
              <a:ext uri="{FF2B5EF4-FFF2-40B4-BE49-F238E27FC236}">
                <a16:creationId xmlns:a16="http://schemas.microsoft.com/office/drawing/2014/main" id="{69547A4A-201C-CA7C-39A4-5D099B554427}"/>
              </a:ext>
            </a:extLst>
          </p:cNvPr>
          <p:cNvPicPr>
            <a:picLocks noChangeAspect="1"/>
          </p:cNvPicPr>
          <p:nvPr/>
        </p:nvPicPr>
        <p:blipFill>
          <a:blip r:embed="rId3"/>
          <a:stretch>
            <a:fillRect/>
          </a:stretch>
        </p:blipFill>
        <p:spPr>
          <a:xfrm>
            <a:off x="916703" y="1051447"/>
            <a:ext cx="8658012" cy="5252833"/>
          </a:xfrm>
          <a:prstGeom prst="rect">
            <a:avLst/>
          </a:prstGeom>
        </p:spPr>
      </p:pic>
    </p:spTree>
    <p:extLst>
      <p:ext uri="{BB962C8B-B14F-4D97-AF65-F5344CB8AC3E}">
        <p14:creationId xmlns:p14="http://schemas.microsoft.com/office/powerpoint/2010/main" val="2472643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01239-143F-D01B-FD91-4E058C06A3DC}"/>
              </a:ext>
            </a:extLst>
          </p:cNvPr>
          <p:cNvSpPr>
            <a:spLocks noGrp="1"/>
          </p:cNvSpPr>
          <p:nvPr>
            <p:ph type="title"/>
          </p:nvPr>
        </p:nvSpPr>
        <p:spPr>
          <a:xfrm>
            <a:off x="309034" y="-37985"/>
            <a:ext cx="10515600" cy="978729"/>
          </a:xfrm>
        </p:spPr>
        <p:txBody>
          <a:bodyPr/>
          <a:lstStyle/>
          <a:p>
            <a:r>
              <a:rPr lang="es-MX" dirty="0"/>
              <a:t>Paso 5: El enrutador sondea el enlace ascendente para obtener el último esquema de </a:t>
            </a:r>
            <a:r>
              <a:rPr lang="es-MX" dirty="0" err="1"/>
              <a:t>supergrafo</a:t>
            </a:r>
            <a:r>
              <a:rPr lang="es-MX" dirty="0"/>
              <a:t>.</a:t>
            </a:r>
          </a:p>
        </p:txBody>
      </p:sp>
      <p:pic>
        <p:nvPicPr>
          <p:cNvPr id="4" name="Imagen 3">
            <a:extLst>
              <a:ext uri="{FF2B5EF4-FFF2-40B4-BE49-F238E27FC236}">
                <a16:creationId xmlns:a16="http://schemas.microsoft.com/office/drawing/2014/main" id="{B38404A9-1C12-58A6-3657-D9CB09087497}"/>
              </a:ext>
            </a:extLst>
          </p:cNvPr>
          <p:cNvPicPr>
            <a:picLocks noChangeAspect="1"/>
          </p:cNvPicPr>
          <p:nvPr/>
        </p:nvPicPr>
        <p:blipFill>
          <a:blip r:embed="rId3"/>
          <a:stretch>
            <a:fillRect/>
          </a:stretch>
        </p:blipFill>
        <p:spPr>
          <a:xfrm>
            <a:off x="1683199" y="1157500"/>
            <a:ext cx="8615388" cy="4826739"/>
          </a:xfrm>
          <a:prstGeom prst="rect">
            <a:avLst/>
          </a:prstGeom>
        </p:spPr>
      </p:pic>
    </p:spTree>
    <p:extLst>
      <p:ext uri="{BB962C8B-B14F-4D97-AF65-F5344CB8AC3E}">
        <p14:creationId xmlns:p14="http://schemas.microsoft.com/office/powerpoint/2010/main" val="1781294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D67D4-8045-696E-0B88-FB97E8F981E7}"/>
              </a:ext>
            </a:extLst>
          </p:cNvPr>
          <p:cNvSpPr>
            <a:spLocks noGrp="1"/>
          </p:cNvSpPr>
          <p:nvPr>
            <p:ph type="title"/>
          </p:nvPr>
        </p:nvSpPr>
        <p:spPr>
          <a:xfrm>
            <a:off x="309034" y="-37985"/>
            <a:ext cx="10515600" cy="978729"/>
          </a:xfrm>
        </p:spPr>
        <p:txBody>
          <a:bodyPr/>
          <a:lstStyle/>
          <a:p>
            <a:r>
              <a:rPr lang="es-MX" dirty="0"/>
              <a:t>Paso 5: El enrutador sondea el enlace ascendente para obtener el último esquema de </a:t>
            </a:r>
            <a:r>
              <a:rPr lang="es-MX" dirty="0" err="1"/>
              <a:t>supergrafo</a:t>
            </a:r>
            <a:r>
              <a:rPr lang="es-MX" dirty="0"/>
              <a:t>.</a:t>
            </a:r>
          </a:p>
        </p:txBody>
      </p:sp>
      <p:pic>
        <p:nvPicPr>
          <p:cNvPr id="4" name="Imagen 3">
            <a:extLst>
              <a:ext uri="{FF2B5EF4-FFF2-40B4-BE49-F238E27FC236}">
                <a16:creationId xmlns:a16="http://schemas.microsoft.com/office/drawing/2014/main" id="{38514ADE-D335-2BEB-0818-54F1D1A5928F}"/>
              </a:ext>
            </a:extLst>
          </p:cNvPr>
          <p:cNvPicPr>
            <a:picLocks noChangeAspect="1"/>
          </p:cNvPicPr>
          <p:nvPr/>
        </p:nvPicPr>
        <p:blipFill>
          <a:blip r:embed="rId3"/>
          <a:stretch>
            <a:fillRect/>
          </a:stretch>
        </p:blipFill>
        <p:spPr>
          <a:xfrm>
            <a:off x="1243720" y="1004438"/>
            <a:ext cx="9531840" cy="5143764"/>
          </a:xfrm>
          <a:prstGeom prst="rect">
            <a:avLst/>
          </a:prstGeom>
        </p:spPr>
      </p:pic>
    </p:spTree>
    <p:extLst>
      <p:ext uri="{BB962C8B-B14F-4D97-AF65-F5344CB8AC3E}">
        <p14:creationId xmlns:p14="http://schemas.microsoft.com/office/powerpoint/2010/main" val="3983882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Publicación de Subgrafos</a:t>
            </a: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957040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1446550"/>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15 Publicar el subgrafo con Rover</a:t>
            </a:r>
          </a:p>
        </p:txBody>
      </p:sp>
    </p:spTree>
    <p:extLst>
      <p:ext uri="{BB962C8B-B14F-4D97-AF65-F5344CB8AC3E}">
        <p14:creationId xmlns:p14="http://schemas.microsoft.com/office/powerpoint/2010/main" val="181501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err="1">
                <a:ln>
                  <a:noFill/>
                </a:ln>
                <a:solidFill>
                  <a:schemeClr val="bg1"/>
                </a:solidFill>
                <a:effectLst/>
                <a:uLnTx/>
                <a:uFillTx/>
                <a:latin typeface="+mn-lt"/>
                <a:ea typeface="Segoe UI Black" panose="020B0A02040204020203" pitchFamily="34" charset="0"/>
                <a:cs typeface="Segoe UI" panose="020B0502040204020203" pitchFamily="34" charset="0"/>
              </a:rPr>
              <a:t>Router</a:t>
            </a:r>
            <a:endPar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348296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10F7E7-CFCA-6F2F-29DD-482112D1663C}"/>
              </a:ext>
            </a:extLst>
          </p:cNvPr>
          <p:cNvSpPr>
            <a:spLocks noGrp="1"/>
          </p:cNvSpPr>
          <p:nvPr>
            <p:ph type="title"/>
          </p:nvPr>
        </p:nvSpPr>
        <p:spPr/>
        <p:txBody>
          <a:bodyPr/>
          <a:lstStyle/>
          <a:p>
            <a:r>
              <a:rPr lang="es-MX" dirty="0" err="1"/>
              <a:t>Supergrafo</a:t>
            </a:r>
            <a:endParaRPr lang="es-MX" dirty="0"/>
          </a:p>
        </p:txBody>
      </p:sp>
      <p:sp>
        <p:nvSpPr>
          <p:cNvPr id="6" name="CuadroTexto 5">
            <a:extLst>
              <a:ext uri="{FF2B5EF4-FFF2-40B4-BE49-F238E27FC236}">
                <a16:creationId xmlns:a16="http://schemas.microsoft.com/office/drawing/2014/main" id="{9C66A965-2584-31F2-1AE4-18220011B522}"/>
              </a:ext>
            </a:extLst>
          </p:cNvPr>
          <p:cNvSpPr txBox="1"/>
          <p:nvPr/>
        </p:nvSpPr>
        <p:spPr>
          <a:xfrm>
            <a:off x="1436687" y="1366897"/>
            <a:ext cx="9979025" cy="2062103"/>
          </a:xfrm>
          <a:prstGeom prst="rect">
            <a:avLst/>
          </a:prstGeom>
          <a:noFill/>
        </p:spPr>
        <p:txBody>
          <a:bodyPr wrap="square">
            <a:spAutoFit/>
          </a:bodyPr>
          <a:lstStyle/>
          <a:p>
            <a:r>
              <a:rPr lang="es-MX" sz="3200" dirty="0">
                <a:solidFill>
                  <a:srgbClr val="391F93"/>
                </a:solidFill>
              </a:rPr>
              <a:t>Un gráfico unificado y </a:t>
            </a:r>
            <a:r>
              <a:rPr lang="es-MX" sz="3200" i="1" dirty="0">
                <a:solidFill>
                  <a:srgbClr val="391F93"/>
                </a:solidFill>
              </a:rPr>
              <a:t>federado</a:t>
            </a:r>
            <a:r>
              <a:rPr lang="es-MX" sz="3200" dirty="0">
                <a:solidFill>
                  <a:srgbClr val="391F93"/>
                </a:solidFill>
              </a:rPr>
              <a:t> compuesto por API </a:t>
            </a:r>
            <a:r>
              <a:rPr lang="es-MX" sz="3200" dirty="0" err="1">
                <a:solidFill>
                  <a:srgbClr val="391F93"/>
                </a:solidFill>
              </a:rPr>
              <a:t>GraphQL</a:t>
            </a:r>
            <a:r>
              <a:rPr lang="es-MX" sz="3200" dirty="0">
                <a:solidFill>
                  <a:srgbClr val="391F93"/>
                </a:solidFill>
              </a:rPr>
              <a:t> independientes que utilizan </a:t>
            </a:r>
            <a:r>
              <a:rPr lang="es-MX" sz="3200" dirty="0" err="1">
                <a:solidFill>
                  <a:srgbClr val="391F93"/>
                </a:solidFill>
              </a:rPr>
              <a:t>Apollo</a:t>
            </a:r>
            <a:r>
              <a:rPr lang="es-MX" sz="3200" dirty="0">
                <a:solidFill>
                  <a:srgbClr val="391F93"/>
                </a:solidFill>
              </a:rPr>
              <a:t> </a:t>
            </a:r>
            <a:r>
              <a:rPr lang="es-MX" sz="3200" dirty="0" err="1">
                <a:solidFill>
                  <a:srgbClr val="391F93"/>
                </a:solidFill>
              </a:rPr>
              <a:t>Federation</a:t>
            </a:r>
            <a:r>
              <a:rPr lang="es-MX" sz="3200" dirty="0">
                <a:solidFill>
                  <a:srgbClr val="391F93"/>
                </a:solidFill>
              </a:rPr>
              <a:t>. Habilita una arquitectura de microservicios que expone una API </a:t>
            </a:r>
            <a:r>
              <a:rPr lang="es-MX" sz="3200" dirty="0" err="1">
                <a:solidFill>
                  <a:srgbClr val="391F93"/>
                </a:solidFill>
              </a:rPr>
              <a:t>GraphQL</a:t>
            </a:r>
            <a:r>
              <a:rPr lang="es-MX" sz="3200" dirty="0">
                <a:solidFill>
                  <a:srgbClr val="391F93"/>
                </a:solidFill>
              </a:rPr>
              <a:t> unificada a los cliente.</a:t>
            </a:r>
          </a:p>
        </p:txBody>
      </p:sp>
      <p:sp>
        <p:nvSpPr>
          <p:cNvPr id="9" name="CuadroTexto 8">
            <a:extLst>
              <a:ext uri="{FF2B5EF4-FFF2-40B4-BE49-F238E27FC236}">
                <a16:creationId xmlns:a16="http://schemas.microsoft.com/office/drawing/2014/main" id="{C0792570-536D-ED85-717A-7DD063D35A7A}"/>
              </a:ext>
            </a:extLst>
          </p:cNvPr>
          <p:cNvSpPr txBox="1"/>
          <p:nvPr/>
        </p:nvSpPr>
        <p:spPr>
          <a:xfrm>
            <a:off x="1491721" y="3635286"/>
            <a:ext cx="8150225" cy="2062103"/>
          </a:xfrm>
          <a:prstGeom prst="rect">
            <a:avLst/>
          </a:prstGeom>
          <a:noFill/>
        </p:spPr>
        <p:txBody>
          <a:bodyPr wrap="square">
            <a:spAutoFit/>
          </a:bodyPr>
          <a:lstStyle>
            <a:defPPr>
              <a:defRPr lang="en-US"/>
            </a:defPPr>
            <a:lvl1pPr>
              <a:defRPr sz="3200">
                <a:solidFill>
                  <a:srgbClr val="391F93"/>
                </a:solidFill>
              </a:defRPr>
            </a:lvl1pPr>
          </a:lstStyle>
          <a:p>
            <a:r>
              <a:rPr lang="es-MX" dirty="0"/>
              <a:t>Un </a:t>
            </a:r>
            <a:r>
              <a:rPr lang="es-MX" dirty="0" err="1">
                <a:solidFill>
                  <a:srgbClr val="F6009C"/>
                </a:solidFill>
              </a:rPr>
              <a:t>supergrafo</a:t>
            </a:r>
            <a:r>
              <a:rPr lang="es-MX" dirty="0"/>
              <a:t> tiene dos piezas clave:</a:t>
            </a:r>
          </a:p>
          <a:p>
            <a:endParaRPr lang="es-MX" dirty="0"/>
          </a:p>
          <a:p>
            <a:pPr marL="514350" indent="-514350">
              <a:buFont typeface="+mj-lt"/>
              <a:buAutoNum type="arabicPeriod"/>
            </a:pPr>
            <a:r>
              <a:rPr lang="es-MX" dirty="0"/>
              <a:t>Uno o más subgrafos</a:t>
            </a:r>
          </a:p>
          <a:p>
            <a:pPr marL="514350" indent="-514350">
              <a:buFont typeface="+mj-lt"/>
              <a:buAutoNum type="arabicPeriod"/>
            </a:pPr>
            <a:r>
              <a:rPr lang="es-MX" dirty="0"/>
              <a:t>un enrutador</a:t>
            </a:r>
          </a:p>
        </p:txBody>
      </p:sp>
      <p:sp>
        <p:nvSpPr>
          <p:cNvPr id="10" name="Rectangle 52">
            <a:extLst>
              <a:ext uri="{FF2B5EF4-FFF2-40B4-BE49-F238E27FC236}">
                <a16:creationId xmlns:a16="http://schemas.microsoft.com/office/drawing/2014/main" id="{5A2942AF-4EAD-A845-9C58-C3D4C87F9279}"/>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Arquitectura no federada</a:t>
            </a:r>
          </a:p>
        </p:txBody>
      </p:sp>
    </p:spTree>
    <p:extLst>
      <p:ext uri="{BB962C8B-B14F-4D97-AF65-F5344CB8AC3E}">
        <p14:creationId xmlns:p14="http://schemas.microsoft.com/office/powerpoint/2010/main" val="3307916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9FD69-C53B-1B17-F257-3C578FEA4FA5}"/>
              </a:ext>
            </a:extLst>
          </p:cNvPr>
          <p:cNvSpPr>
            <a:spLocks noGrp="1"/>
          </p:cNvSpPr>
          <p:nvPr>
            <p:ph type="title"/>
          </p:nvPr>
        </p:nvSpPr>
        <p:spPr/>
        <p:txBody>
          <a:bodyPr/>
          <a:lstStyle/>
          <a:p>
            <a:r>
              <a:rPr lang="es-MX" dirty="0"/>
              <a:t>Paso 1: La solicitud del cliente</a:t>
            </a:r>
          </a:p>
        </p:txBody>
      </p:sp>
      <p:pic>
        <p:nvPicPr>
          <p:cNvPr id="4" name="Imagen 3">
            <a:extLst>
              <a:ext uri="{FF2B5EF4-FFF2-40B4-BE49-F238E27FC236}">
                <a16:creationId xmlns:a16="http://schemas.microsoft.com/office/drawing/2014/main" id="{2A971420-4B13-667D-0F3E-6FDD9391E144}"/>
              </a:ext>
            </a:extLst>
          </p:cNvPr>
          <p:cNvPicPr>
            <a:picLocks noChangeAspect="1"/>
          </p:cNvPicPr>
          <p:nvPr/>
        </p:nvPicPr>
        <p:blipFill>
          <a:blip r:embed="rId3"/>
          <a:stretch>
            <a:fillRect/>
          </a:stretch>
        </p:blipFill>
        <p:spPr>
          <a:xfrm>
            <a:off x="1384742" y="815865"/>
            <a:ext cx="9434478" cy="5351255"/>
          </a:xfrm>
          <a:prstGeom prst="rect">
            <a:avLst/>
          </a:prstGeom>
        </p:spPr>
      </p:pic>
    </p:spTree>
    <p:extLst>
      <p:ext uri="{BB962C8B-B14F-4D97-AF65-F5344CB8AC3E}">
        <p14:creationId xmlns:p14="http://schemas.microsoft.com/office/powerpoint/2010/main" val="1887649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89BE9-C757-77FC-7D1D-215233C8CDEB}"/>
              </a:ext>
            </a:extLst>
          </p:cNvPr>
          <p:cNvSpPr>
            <a:spLocks noGrp="1"/>
          </p:cNvSpPr>
          <p:nvPr>
            <p:ph type="title"/>
          </p:nvPr>
        </p:nvSpPr>
        <p:spPr>
          <a:xfrm>
            <a:off x="309034" y="183614"/>
            <a:ext cx="10515600" cy="535531"/>
          </a:xfrm>
        </p:spPr>
        <p:txBody>
          <a:bodyPr/>
          <a:lstStyle/>
          <a:p>
            <a:r>
              <a:rPr lang="es-MX" dirty="0"/>
              <a:t>Paso 2: crear un plan de consulta</a:t>
            </a:r>
          </a:p>
        </p:txBody>
      </p:sp>
      <p:pic>
        <p:nvPicPr>
          <p:cNvPr id="4" name="Imagen 3">
            <a:extLst>
              <a:ext uri="{FF2B5EF4-FFF2-40B4-BE49-F238E27FC236}">
                <a16:creationId xmlns:a16="http://schemas.microsoft.com/office/drawing/2014/main" id="{B2C60E0F-480E-81A2-73F8-2DA77A09BECB}"/>
              </a:ext>
            </a:extLst>
          </p:cNvPr>
          <p:cNvPicPr>
            <a:picLocks noChangeAspect="1"/>
          </p:cNvPicPr>
          <p:nvPr/>
        </p:nvPicPr>
        <p:blipFill>
          <a:blip r:embed="rId3"/>
          <a:stretch>
            <a:fillRect/>
          </a:stretch>
        </p:blipFill>
        <p:spPr>
          <a:xfrm>
            <a:off x="1294568" y="800424"/>
            <a:ext cx="10069072" cy="5590215"/>
          </a:xfrm>
          <a:prstGeom prst="rect">
            <a:avLst/>
          </a:prstGeom>
        </p:spPr>
      </p:pic>
    </p:spTree>
    <p:extLst>
      <p:ext uri="{BB962C8B-B14F-4D97-AF65-F5344CB8AC3E}">
        <p14:creationId xmlns:p14="http://schemas.microsoft.com/office/powerpoint/2010/main" val="3016066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D17B8-FED8-1CC0-4706-0ACE7F37A74E}"/>
              </a:ext>
            </a:extLst>
          </p:cNvPr>
          <p:cNvSpPr>
            <a:spLocks noGrp="1"/>
          </p:cNvSpPr>
          <p:nvPr>
            <p:ph type="title"/>
          </p:nvPr>
        </p:nvSpPr>
        <p:spPr/>
        <p:txBody>
          <a:bodyPr/>
          <a:lstStyle/>
          <a:p>
            <a:r>
              <a:rPr lang="es-MX" dirty="0"/>
              <a:t>Paso 2: crear un plan de consulta</a:t>
            </a:r>
          </a:p>
        </p:txBody>
      </p:sp>
      <p:pic>
        <p:nvPicPr>
          <p:cNvPr id="4" name="Imagen 3">
            <a:extLst>
              <a:ext uri="{FF2B5EF4-FFF2-40B4-BE49-F238E27FC236}">
                <a16:creationId xmlns:a16="http://schemas.microsoft.com/office/drawing/2014/main" id="{7A4E9975-F3CE-7BF1-D79C-B0B6123EF230}"/>
              </a:ext>
            </a:extLst>
          </p:cNvPr>
          <p:cNvPicPr>
            <a:picLocks noChangeAspect="1"/>
          </p:cNvPicPr>
          <p:nvPr/>
        </p:nvPicPr>
        <p:blipFill>
          <a:blip r:embed="rId3"/>
          <a:stretch>
            <a:fillRect/>
          </a:stretch>
        </p:blipFill>
        <p:spPr>
          <a:xfrm>
            <a:off x="960966" y="947942"/>
            <a:ext cx="10377575" cy="5203937"/>
          </a:xfrm>
          <a:prstGeom prst="rect">
            <a:avLst/>
          </a:prstGeom>
        </p:spPr>
      </p:pic>
    </p:spTree>
    <p:extLst>
      <p:ext uri="{BB962C8B-B14F-4D97-AF65-F5344CB8AC3E}">
        <p14:creationId xmlns:p14="http://schemas.microsoft.com/office/powerpoint/2010/main" val="143698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E6D4B-21CD-3B59-DD3E-9C41C43A5992}"/>
              </a:ext>
            </a:extLst>
          </p:cNvPr>
          <p:cNvSpPr>
            <a:spLocks noGrp="1"/>
          </p:cNvSpPr>
          <p:nvPr>
            <p:ph type="title"/>
          </p:nvPr>
        </p:nvSpPr>
        <p:spPr>
          <a:xfrm>
            <a:off x="309034" y="183614"/>
            <a:ext cx="10515600" cy="535531"/>
          </a:xfrm>
        </p:spPr>
        <p:txBody>
          <a:bodyPr/>
          <a:lstStyle/>
          <a:p>
            <a:r>
              <a:rPr lang="es-MX" dirty="0"/>
              <a:t>Paso 3: ejecutar el plan de consulta</a:t>
            </a:r>
          </a:p>
        </p:txBody>
      </p:sp>
      <p:pic>
        <p:nvPicPr>
          <p:cNvPr id="4" name="Imagen 3">
            <a:extLst>
              <a:ext uri="{FF2B5EF4-FFF2-40B4-BE49-F238E27FC236}">
                <a16:creationId xmlns:a16="http://schemas.microsoft.com/office/drawing/2014/main" id="{FD6357BC-960D-1A02-D9CB-3663689BA811}"/>
              </a:ext>
            </a:extLst>
          </p:cNvPr>
          <p:cNvPicPr>
            <a:picLocks noChangeAspect="1"/>
          </p:cNvPicPr>
          <p:nvPr/>
        </p:nvPicPr>
        <p:blipFill>
          <a:blip r:embed="rId3"/>
          <a:stretch>
            <a:fillRect/>
          </a:stretch>
        </p:blipFill>
        <p:spPr>
          <a:xfrm>
            <a:off x="1425366" y="757444"/>
            <a:ext cx="9846055" cy="5196315"/>
          </a:xfrm>
          <a:prstGeom prst="rect">
            <a:avLst/>
          </a:prstGeom>
        </p:spPr>
      </p:pic>
    </p:spTree>
    <p:extLst>
      <p:ext uri="{BB962C8B-B14F-4D97-AF65-F5344CB8AC3E}">
        <p14:creationId xmlns:p14="http://schemas.microsoft.com/office/powerpoint/2010/main" val="1810841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E58DD-225E-078B-0E9C-B82EE0A4F268}"/>
              </a:ext>
            </a:extLst>
          </p:cNvPr>
          <p:cNvSpPr>
            <a:spLocks noGrp="1"/>
          </p:cNvSpPr>
          <p:nvPr>
            <p:ph type="title"/>
          </p:nvPr>
        </p:nvSpPr>
        <p:spPr/>
        <p:txBody>
          <a:bodyPr/>
          <a:lstStyle/>
          <a:p>
            <a:r>
              <a:rPr lang="es-MX" dirty="0"/>
              <a:t>Paso 3: ejecutar el plan de consulta</a:t>
            </a:r>
          </a:p>
        </p:txBody>
      </p:sp>
      <p:pic>
        <p:nvPicPr>
          <p:cNvPr id="4" name="Imagen 3">
            <a:extLst>
              <a:ext uri="{FF2B5EF4-FFF2-40B4-BE49-F238E27FC236}">
                <a16:creationId xmlns:a16="http://schemas.microsoft.com/office/drawing/2014/main" id="{6AE86448-26B9-B872-BDEF-C83184B2D6D5}"/>
              </a:ext>
            </a:extLst>
          </p:cNvPr>
          <p:cNvPicPr>
            <a:picLocks noChangeAspect="1"/>
          </p:cNvPicPr>
          <p:nvPr/>
        </p:nvPicPr>
        <p:blipFill>
          <a:blip r:embed="rId3"/>
          <a:stretch>
            <a:fillRect/>
          </a:stretch>
        </p:blipFill>
        <p:spPr>
          <a:xfrm>
            <a:off x="1554268" y="815228"/>
            <a:ext cx="10044175" cy="5301092"/>
          </a:xfrm>
          <a:prstGeom prst="rect">
            <a:avLst/>
          </a:prstGeom>
        </p:spPr>
      </p:pic>
    </p:spTree>
    <p:extLst>
      <p:ext uri="{BB962C8B-B14F-4D97-AF65-F5344CB8AC3E}">
        <p14:creationId xmlns:p14="http://schemas.microsoft.com/office/powerpoint/2010/main" val="2206902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8BCA1-5580-8DDC-1E1C-654F65560CC9}"/>
              </a:ext>
            </a:extLst>
          </p:cNvPr>
          <p:cNvSpPr>
            <a:spLocks noGrp="1"/>
          </p:cNvSpPr>
          <p:nvPr>
            <p:ph type="title"/>
          </p:nvPr>
        </p:nvSpPr>
        <p:spPr/>
        <p:txBody>
          <a:bodyPr/>
          <a:lstStyle/>
          <a:p>
            <a:r>
              <a:rPr lang="es-MX" dirty="0"/>
              <a:t>Paso 4: las respuestas del subgrafo</a:t>
            </a:r>
          </a:p>
        </p:txBody>
      </p:sp>
      <p:pic>
        <p:nvPicPr>
          <p:cNvPr id="4" name="Imagen 3">
            <a:extLst>
              <a:ext uri="{FF2B5EF4-FFF2-40B4-BE49-F238E27FC236}">
                <a16:creationId xmlns:a16="http://schemas.microsoft.com/office/drawing/2014/main" id="{A700AE4D-4113-8622-9319-F878F7CC36AE}"/>
              </a:ext>
            </a:extLst>
          </p:cNvPr>
          <p:cNvPicPr>
            <a:picLocks noChangeAspect="1"/>
          </p:cNvPicPr>
          <p:nvPr/>
        </p:nvPicPr>
        <p:blipFill>
          <a:blip r:embed="rId2"/>
          <a:stretch>
            <a:fillRect/>
          </a:stretch>
        </p:blipFill>
        <p:spPr>
          <a:xfrm>
            <a:off x="2009565" y="799965"/>
            <a:ext cx="8172870" cy="5258070"/>
          </a:xfrm>
          <a:prstGeom prst="rect">
            <a:avLst/>
          </a:prstGeom>
        </p:spPr>
      </p:pic>
    </p:spTree>
    <p:extLst>
      <p:ext uri="{BB962C8B-B14F-4D97-AF65-F5344CB8AC3E}">
        <p14:creationId xmlns:p14="http://schemas.microsoft.com/office/powerpoint/2010/main" val="1672755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6807B-C0F9-93BE-2334-F288B904188A}"/>
              </a:ext>
            </a:extLst>
          </p:cNvPr>
          <p:cNvSpPr>
            <a:spLocks noGrp="1"/>
          </p:cNvSpPr>
          <p:nvPr>
            <p:ph type="title"/>
          </p:nvPr>
        </p:nvSpPr>
        <p:spPr>
          <a:xfrm>
            <a:off x="309034" y="183614"/>
            <a:ext cx="10515600" cy="535531"/>
          </a:xfrm>
        </p:spPr>
        <p:txBody>
          <a:bodyPr/>
          <a:lstStyle/>
          <a:p>
            <a:r>
              <a:rPr lang="es-MX" dirty="0"/>
              <a:t>Paso 5: enviar datos al cliente</a:t>
            </a:r>
          </a:p>
        </p:txBody>
      </p:sp>
      <p:pic>
        <p:nvPicPr>
          <p:cNvPr id="4" name="Imagen 3">
            <a:extLst>
              <a:ext uri="{FF2B5EF4-FFF2-40B4-BE49-F238E27FC236}">
                <a16:creationId xmlns:a16="http://schemas.microsoft.com/office/drawing/2014/main" id="{F8E24098-F212-7A7F-8250-C79C54BB44F3}"/>
              </a:ext>
            </a:extLst>
          </p:cNvPr>
          <p:cNvPicPr>
            <a:picLocks noChangeAspect="1"/>
          </p:cNvPicPr>
          <p:nvPr/>
        </p:nvPicPr>
        <p:blipFill>
          <a:blip r:embed="rId3"/>
          <a:stretch>
            <a:fillRect/>
          </a:stretch>
        </p:blipFill>
        <p:spPr>
          <a:xfrm>
            <a:off x="2213918" y="785184"/>
            <a:ext cx="9978082" cy="5514015"/>
          </a:xfrm>
          <a:prstGeom prst="rect">
            <a:avLst/>
          </a:prstGeom>
        </p:spPr>
      </p:pic>
    </p:spTree>
    <p:extLst>
      <p:ext uri="{BB962C8B-B14F-4D97-AF65-F5344CB8AC3E}">
        <p14:creationId xmlns:p14="http://schemas.microsoft.com/office/powerpoint/2010/main" val="3161586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DB93C35-5D01-8CD3-FB7D-BBADE5F4F719}"/>
              </a:ext>
            </a:extLst>
          </p:cNvPr>
          <p:cNvPicPr>
            <a:picLocks noChangeAspect="1"/>
          </p:cNvPicPr>
          <p:nvPr/>
        </p:nvPicPr>
        <p:blipFill>
          <a:blip r:embed="rId3"/>
          <a:stretch>
            <a:fillRect/>
          </a:stretch>
        </p:blipFill>
        <p:spPr>
          <a:xfrm>
            <a:off x="194065" y="41766"/>
            <a:ext cx="11468805" cy="6740034"/>
          </a:xfrm>
          <a:prstGeom prst="rect">
            <a:avLst/>
          </a:prstGeom>
        </p:spPr>
      </p:pic>
      <p:sp>
        <p:nvSpPr>
          <p:cNvPr id="2" name="Título 1">
            <a:extLst>
              <a:ext uri="{FF2B5EF4-FFF2-40B4-BE49-F238E27FC236}">
                <a16:creationId xmlns:a16="http://schemas.microsoft.com/office/drawing/2014/main" id="{1E07CA75-7EEE-41DD-2E82-845CC14F5EA2}"/>
              </a:ext>
            </a:extLst>
          </p:cNvPr>
          <p:cNvSpPr>
            <a:spLocks noGrp="1"/>
          </p:cNvSpPr>
          <p:nvPr>
            <p:ph type="title"/>
          </p:nvPr>
        </p:nvSpPr>
        <p:spPr/>
        <p:txBody>
          <a:bodyPr/>
          <a:lstStyle/>
          <a:p>
            <a:r>
              <a:rPr lang="es-MX" dirty="0"/>
              <a:t>Resumen</a:t>
            </a:r>
          </a:p>
        </p:txBody>
      </p:sp>
    </p:spTree>
    <p:extLst>
      <p:ext uri="{BB962C8B-B14F-4D97-AF65-F5344CB8AC3E}">
        <p14:creationId xmlns:p14="http://schemas.microsoft.com/office/powerpoint/2010/main" val="320879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769441"/>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16 </a:t>
            </a:r>
            <a:r>
              <a:rPr lang="es-MX" sz="4400" b="1" dirty="0" err="1">
                <a:latin typeface="Courier New" panose="02070309020205020404" pitchFamily="49" charset="0"/>
                <a:cs typeface="Courier New" panose="02070309020205020404" pitchFamily="49" charset="0"/>
              </a:rPr>
              <a:t>Router</a:t>
            </a:r>
            <a:endParaRPr lang="es-MX" sz="4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8952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Entidades</a:t>
            </a:r>
          </a:p>
          <a:p>
            <a:pPr algn="l">
              <a:lnSpc>
                <a:spcPct val="100000"/>
              </a:lnSpc>
              <a:defRPr/>
            </a:pP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234679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63FC5D-FB2A-5BF1-E977-94AF10D8E78D}"/>
              </a:ext>
            </a:extLst>
          </p:cNvPr>
          <p:cNvPicPr>
            <a:picLocks noChangeAspect="1"/>
          </p:cNvPicPr>
          <p:nvPr/>
        </p:nvPicPr>
        <p:blipFill rotWithShape="1">
          <a:blip r:embed="rId3"/>
          <a:srcRect t="20017" b="3206"/>
          <a:stretch/>
        </p:blipFill>
        <p:spPr>
          <a:xfrm>
            <a:off x="0" y="1231900"/>
            <a:ext cx="12216627" cy="5626100"/>
          </a:xfrm>
          <a:prstGeom prst="rect">
            <a:avLst/>
          </a:prstGeom>
        </p:spPr>
      </p:pic>
      <p:sp>
        <p:nvSpPr>
          <p:cNvPr id="9" name="Título 1">
            <a:extLst>
              <a:ext uri="{FF2B5EF4-FFF2-40B4-BE49-F238E27FC236}">
                <a16:creationId xmlns:a16="http://schemas.microsoft.com/office/drawing/2014/main" id="{81458393-86D2-33ED-222D-9136208D2AD7}"/>
              </a:ext>
            </a:extLst>
          </p:cNvPr>
          <p:cNvSpPr>
            <a:spLocks noGrp="1"/>
          </p:cNvSpPr>
          <p:nvPr>
            <p:ph type="title"/>
          </p:nvPr>
        </p:nvSpPr>
        <p:spPr/>
        <p:txBody>
          <a:bodyPr/>
          <a:lstStyle/>
          <a:p>
            <a:r>
              <a:rPr lang="es-MX" dirty="0" err="1"/>
              <a:t>Supergrafo</a:t>
            </a:r>
            <a:endParaRPr lang="es-MX" dirty="0"/>
          </a:p>
        </p:txBody>
      </p:sp>
      <p:sp>
        <p:nvSpPr>
          <p:cNvPr id="10" name="Rectangle 52">
            <a:extLst>
              <a:ext uri="{FF2B5EF4-FFF2-40B4-BE49-F238E27FC236}">
                <a16:creationId xmlns:a16="http://schemas.microsoft.com/office/drawing/2014/main" id="{C0C79406-4D89-9D70-A700-E59ACB128E31}"/>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Subgrafos</a:t>
            </a:r>
          </a:p>
        </p:txBody>
      </p:sp>
      <p:sp>
        <p:nvSpPr>
          <p:cNvPr id="11" name="Rectangle 52">
            <a:extLst>
              <a:ext uri="{FF2B5EF4-FFF2-40B4-BE49-F238E27FC236}">
                <a16:creationId xmlns:a16="http://schemas.microsoft.com/office/drawing/2014/main" id="{5050FC9C-B9D0-873C-141D-71D2EE3D54AA}"/>
              </a:ext>
            </a:extLst>
          </p:cNvPr>
          <p:cNvSpPr/>
          <p:nvPr/>
        </p:nvSpPr>
        <p:spPr>
          <a:xfrm>
            <a:off x="4926512" y="975523"/>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Grados federados</a:t>
            </a:r>
          </a:p>
        </p:txBody>
      </p:sp>
    </p:spTree>
    <p:extLst>
      <p:ext uri="{BB962C8B-B14F-4D97-AF65-F5344CB8AC3E}">
        <p14:creationId xmlns:p14="http://schemas.microsoft.com/office/powerpoint/2010/main" val="3395986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D988A0D-42E5-B704-2F51-8ECC2FD95901}"/>
              </a:ext>
            </a:extLst>
          </p:cNvPr>
          <p:cNvPicPr>
            <a:picLocks noChangeAspect="1"/>
          </p:cNvPicPr>
          <p:nvPr/>
        </p:nvPicPr>
        <p:blipFill>
          <a:blip r:embed="rId3"/>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C3F450BB-0B86-1160-42A1-409BECB7FF36}"/>
              </a:ext>
            </a:extLst>
          </p:cNvPr>
          <p:cNvPicPr>
            <a:picLocks noChangeAspect="1"/>
          </p:cNvPicPr>
          <p:nvPr/>
        </p:nvPicPr>
        <p:blipFill>
          <a:blip r:embed="rId4"/>
          <a:stretch>
            <a:fillRect/>
          </a:stretch>
        </p:blipFill>
        <p:spPr>
          <a:xfrm>
            <a:off x="7637521" y="5013857"/>
            <a:ext cx="1642779" cy="1678446"/>
          </a:xfrm>
          <a:prstGeom prst="rect">
            <a:avLst/>
          </a:prstGeom>
        </p:spPr>
      </p:pic>
      <p:cxnSp>
        <p:nvCxnSpPr>
          <p:cNvPr id="8" name="Conector recto de flecha 7">
            <a:extLst>
              <a:ext uri="{FF2B5EF4-FFF2-40B4-BE49-F238E27FC236}">
                <a16:creationId xmlns:a16="http://schemas.microsoft.com/office/drawing/2014/main" id="{6BDDE313-11AB-2BCB-E883-B463D247827F}"/>
              </a:ext>
            </a:extLst>
          </p:cNvPr>
          <p:cNvCxnSpPr>
            <a:cxnSpLocks/>
          </p:cNvCxnSpPr>
          <p:nvPr/>
        </p:nvCxnSpPr>
        <p:spPr>
          <a:xfrm flipV="1">
            <a:off x="9101042" y="4731560"/>
            <a:ext cx="122738" cy="16569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853D055D-4D0E-29F2-206B-D952940BD236}"/>
              </a:ext>
            </a:extLst>
          </p:cNvPr>
          <p:cNvCxnSpPr>
            <a:stCxn id="6" idx="1"/>
          </p:cNvCxnSpPr>
          <p:nvPr/>
        </p:nvCxnSpPr>
        <p:spPr>
          <a:xfrm flipH="1" flipV="1">
            <a:off x="6811973" y="5247060"/>
            <a:ext cx="825548" cy="60602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6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C5173FA-808F-85C3-9030-F51B30424C14}"/>
              </a:ext>
            </a:extLst>
          </p:cNvPr>
          <p:cNvSpPr>
            <a:spLocks noGrp="1"/>
          </p:cNvSpPr>
          <p:nvPr>
            <p:ph type="title"/>
          </p:nvPr>
        </p:nvSpPr>
        <p:spPr/>
        <p:txBody>
          <a:bodyPr/>
          <a:lstStyle/>
          <a:p>
            <a:r>
              <a:rPr lang="es-MX" dirty="0"/>
              <a:t>Entidad</a:t>
            </a:r>
          </a:p>
        </p:txBody>
      </p:sp>
      <p:pic>
        <p:nvPicPr>
          <p:cNvPr id="5" name="Imagen 4">
            <a:extLst>
              <a:ext uri="{FF2B5EF4-FFF2-40B4-BE49-F238E27FC236}">
                <a16:creationId xmlns:a16="http://schemas.microsoft.com/office/drawing/2014/main" id="{BB2E979E-BC3A-1AD2-91A6-181885B8FA32}"/>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1590965" y="1980894"/>
            <a:ext cx="8898553" cy="4620677"/>
          </a:xfrm>
          <a:prstGeom prst="rect">
            <a:avLst/>
          </a:prstGeom>
        </p:spPr>
      </p:pic>
      <p:sp>
        <p:nvSpPr>
          <p:cNvPr id="7" name="CuadroTexto 6">
            <a:extLst>
              <a:ext uri="{FF2B5EF4-FFF2-40B4-BE49-F238E27FC236}">
                <a16:creationId xmlns:a16="http://schemas.microsoft.com/office/drawing/2014/main" id="{528780F7-06C8-C0F4-FB1B-182F0D7FC915}"/>
              </a:ext>
            </a:extLst>
          </p:cNvPr>
          <p:cNvSpPr txBox="1"/>
          <p:nvPr/>
        </p:nvSpPr>
        <p:spPr>
          <a:xfrm>
            <a:off x="2778003" y="0"/>
            <a:ext cx="7333612" cy="1569660"/>
          </a:xfrm>
          <a:prstGeom prst="rect">
            <a:avLst/>
          </a:prstGeom>
          <a:noFill/>
        </p:spPr>
        <p:txBody>
          <a:bodyPr wrap="square">
            <a:spAutoFit/>
          </a:bodyPr>
          <a:lstStyle/>
          <a:p>
            <a:r>
              <a:rPr lang="es-MX" sz="3200" dirty="0">
                <a:solidFill>
                  <a:schemeClr val="accent4"/>
                </a:solidFill>
                <a:latin typeface="+mj-lt"/>
              </a:rPr>
              <a:t>Una entidad es un </a:t>
            </a:r>
            <a:r>
              <a:rPr lang="es-MX" sz="3200" dirty="0">
                <a:solidFill>
                  <a:srgbClr val="F6009C"/>
                </a:solidFill>
                <a:latin typeface="+mj-lt"/>
              </a:rPr>
              <a:t>tipo de objeto </a:t>
            </a:r>
            <a:r>
              <a:rPr lang="es-MX" sz="3200" dirty="0">
                <a:solidFill>
                  <a:schemeClr val="accent4"/>
                </a:solidFill>
                <a:latin typeface="+mj-lt"/>
              </a:rPr>
              <a:t>con </a:t>
            </a:r>
            <a:r>
              <a:rPr lang="es-MX" sz="3200" dirty="0">
                <a:solidFill>
                  <a:srgbClr val="4BDDD8"/>
                </a:solidFill>
                <a:latin typeface="+mj-lt"/>
              </a:rPr>
              <a:t>campos divididos </a:t>
            </a:r>
            <a:r>
              <a:rPr lang="es-MX" sz="3200" dirty="0">
                <a:solidFill>
                  <a:schemeClr val="accent4"/>
                </a:solidFill>
                <a:latin typeface="+mj-lt"/>
              </a:rPr>
              <a:t>en </a:t>
            </a:r>
            <a:r>
              <a:rPr lang="es-MX" sz="3200" dirty="0">
                <a:solidFill>
                  <a:schemeClr val="bg1"/>
                </a:solidFill>
                <a:latin typeface="+mj-lt"/>
              </a:rPr>
              <a:t>múltiples subgrafos </a:t>
            </a:r>
            <a:r>
              <a:rPr lang="es-MX" sz="3200" dirty="0">
                <a:solidFill>
                  <a:schemeClr val="accent4"/>
                </a:solidFill>
                <a:latin typeface="+mj-lt"/>
              </a:rPr>
              <a:t>.</a:t>
            </a:r>
          </a:p>
        </p:txBody>
      </p:sp>
      <p:sp>
        <p:nvSpPr>
          <p:cNvPr id="9" name="CuadroTexto 8">
            <a:extLst>
              <a:ext uri="{FF2B5EF4-FFF2-40B4-BE49-F238E27FC236}">
                <a16:creationId xmlns:a16="http://schemas.microsoft.com/office/drawing/2014/main" id="{38C0199C-4BCB-3198-72DB-62CE2E98D15C}"/>
              </a:ext>
            </a:extLst>
          </p:cNvPr>
          <p:cNvSpPr txBox="1"/>
          <p:nvPr/>
        </p:nvSpPr>
        <p:spPr>
          <a:xfrm>
            <a:off x="4085650" y="5751056"/>
            <a:ext cx="6403868" cy="923330"/>
          </a:xfrm>
          <a:prstGeom prst="rect">
            <a:avLst/>
          </a:prstGeom>
          <a:noFill/>
        </p:spPr>
        <p:txBody>
          <a:bodyPr wrap="square">
            <a:spAutoFit/>
          </a:bodyPr>
          <a:lstStyle/>
          <a:p>
            <a:r>
              <a:rPr lang="es-MX" dirty="0">
                <a:solidFill>
                  <a:schemeClr val="bg1"/>
                </a:solidFill>
              </a:rPr>
              <a:t>Un subgrafo que define una entidad puede:</a:t>
            </a:r>
          </a:p>
          <a:p>
            <a:pPr marL="285750" indent="-285750">
              <a:buFont typeface="Arial" panose="020B0604020202020204" pitchFamily="34" charset="0"/>
              <a:buChar char="•"/>
            </a:pPr>
            <a:r>
              <a:rPr lang="es-MX" dirty="0">
                <a:solidFill>
                  <a:schemeClr val="accent4"/>
                </a:solidFill>
              </a:rPr>
              <a:t>Hacer referencia a la entidad, o</a:t>
            </a:r>
          </a:p>
          <a:p>
            <a:pPr marL="285750" indent="-285750">
              <a:buFont typeface="Arial" panose="020B0604020202020204" pitchFamily="34" charset="0"/>
              <a:buChar char="•"/>
            </a:pPr>
            <a:r>
              <a:rPr lang="es-MX" dirty="0">
                <a:solidFill>
                  <a:schemeClr val="accent4"/>
                </a:solidFill>
              </a:rPr>
              <a:t>Contribuir campos a la entidad.</a:t>
            </a:r>
          </a:p>
        </p:txBody>
      </p:sp>
    </p:spTree>
    <p:extLst>
      <p:ext uri="{BB962C8B-B14F-4D97-AF65-F5344CB8AC3E}">
        <p14:creationId xmlns:p14="http://schemas.microsoft.com/office/powerpoint/2010/main" val="1951323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C5173FA-808F-85C3-9030-F51B30424C14}"/>
              </a:ext>
            </a:extLst>
          </p:cNvPr>
          <p:cNvSpPr>
            <a:spLocks noGrp="1"/>
          </p:cNvSpPr>
          <p:nvPr>
            <p:ph type="title"/>
          </p:nvPr>
        </p:nvSpPr>
        <p:spPr>
          <a:xfrm>
            <a:off x="309034" y="183614"/>
            <a:ext cx="10515600" cy="535531"/>
          </a:xfrm>
        </p:spPr>
        <p:txBody>
          <a:bodyPr/>
          <a:lstStyle/>
          <a:p>
            <a:r>
              <a:rPr lang="es-MX" dirty="0"/>
              <a:t>Entidad  - </a:t>
            </a:r>
            <a:r>
              <a:rPr lang="es-MX" dirty="0">
                <a:solidFill>
                  <a:schemeClr val="accent4"/>
                </a:solidFill>
              </a:rPr>
              <a:t>Hacer referencia a la entidad</a:t>
            </a:r>
          </a:p>
        </p:txBody>
      </p:sp>
      <p:pic>
        <p:nvPicPr>
          <p:cNvPr id="4" name="Imagen 3">
            <a:extLst>
              <a:ext uri="{FF2B5EF4-FFF2-40B4-BE49-F238E27FC236}">
                <a16:creationId xmlns:a16="http://schemas.microsoft.com/office/drawing/2014/main" id="{A0F4B35E-2F95-0842-EFAA-A5AEF2E262B0}"/>
              </a:ext>
            </a:extLst>
          </p:cNvPr>
          <p:cNvPicPr>
            <a:picLocks noChangeAspect="1"/>
          </p:cNvPicPr>
          <p:nvPr/>
        </p:nvPicPr>
        <p:blipFill>
          <a:blip r:embed="rId3"/>
          <a:stretch>
            <a:fillRect/>
          </a:stretch>
        </p:blipFill>
        <p:spPr>
          <a:xfrm>
            <a:off x="4233870" y="859997"/>
            <a:ext cx="6731346" cy="4242018"/>
          </a:xfrm>
          <a:prstGeom prst="rect">
            <a:avLst/>
          </a:prstGeom>
        </p:spPr>
      </p:pic>
    </p:spTree>
    <p:extLst>
      <p:ext uri="{BB962C8B-B14F-4D97-AF65-F5344CB8AC3E}">
        <p14:creationId xmlns:p14="http://schemas.microsoft.com/office/powerpoint/2010/main" val="1624327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DA8DD-F830-5F71-F8AF-F7096F21186F}"/>
              </a:ext>
            </a:extLst>
          </p:cNvPr>
          <p:cNvSpPr>
            <a:spLocks noGrp="1"/>
          </p:cNvSpPr>
          <p:nvPr>
            <p:ph type="title"/>
          </p:nvPr>
        </p:nvSpPr>
        <p:spPr/>
        <p:txBody>
          <a:bodyPr/>
          <a:lstStyle/>
          <a:p>
            <a:r>
              <a:rPr lang="es-MX" dirty="0"/>
              <a:t>Entidad  - </a:t>
            </a:r>
            <a:r>
              <a:rPr lang="es-MX" dirty="0">
                <a:solidFill>
                  <a:schemeClr val="accent4"/>
                </a:solidFill>
              </a:rPr>
              <a:t>Contribuir campos a la entidad.</a:t>
            </a:r>
          </a:p>
        </p:txBody>
      </p:sp>
      <p:pic>
        <p:nvPicPr>
          <p:cNvPr id="4" name="Imagen 3">
            <a:extLst>
              <a:ext uri="{FF2B5EF4-FFF2-40B4-BE49-F238E27FC236}">
                <a16:creationId xmlns:a16="http://schemas.microsoft.com/office/drawing/2014/main" id="{4519856F-9A79-DE17-D2A3-826301BDDDBF}"/>
              </a:ext>
            </a:extLst>
          </p:cNvPr>
          <p:cNvPicPr>
            <a:picLocks noChangeAspect="1"/>
          </p:cNvPicPr>
          <p:nvPr/>
        </p:nvPicPr>
        <p:blipFill>
          <a:blip r:embed="rId3"/>
          <a:stretch>
            <a:fillRect/>
          </a:stretch>
        </p:blipFill>
        <p:spPr>
          <a:xfrm>
            <a:off x="699037" y="903253"/>
            <a:ext cx="10487663" cy="5178428"/>
          </a:xfrm>
          <a:prstGeom prst="rect">
            <a:avLst/>
          </a:prstGeom>
        </p:spPr>
      </p:pic>
    </p:spTree>
    <p:extLst>
      <p:ext uri="{BB962C8B-B14F-4D97-AF65-F5344CB8AC3E}">
        <p14:creationId xmlns:p14="http://schemas.microsoft.com/office/powerpoint/2010/main" val="4256759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6E112-0661-92CC-CFA8-C0608C706683}"/>
              </a:ext>
            </a:extLst>
          </p:cNvPr>
          <p:cNvSpPr>
            <a:spLocks noGrp="1"/>
          </p:cNvSpPr>
          <p:nvPr>
            <p:ph type="title"/>
          </p:nvPr>
        </p:nvSpPr>
        <p:spPr>
          <a:xfrm>
            <a:off x="309034" y="183614"/>
            <a:ext cx="10515600" cy="535531"/>
          </a:xfrm>
        </p:spPr>
        <p:txBody>
          <a:bodyPr/>
          <a:lstStyle/>
          <a:p>
            <a:r>
              <a:rPr lang="es-MX" dirty="0"/>
              <a:t>Cómo crear una entidad</a:t>
            </a:r>
          </a:p>
        </p:txBody>
      </p:sp>
      <p:sp>
        <p:nvSpPr>
          <p:cNvPr id="4" name="CuadroTexto 3">
            <a:extLst>
              <a:ext uri="{FF2B5EF4-FFF2-40B4-BE49-F238E27FC236}">
                <a16:creationId xmlns:a16="http://schemas.microsoft.com/office/drawing/2014/main" id="{E0EFD13E-2744-610C-B8A1-09C18D9248EA}"/>
              </a:ext>
            </a:extLst>
          </p:cNvPr>
          <p:cNvSpPr txBox="1"/>
          <p:nvPr/>
        </p:nvSpPr>
        <p:spPr>
          <a:xfrm>
            <a:off x="625965" y="1740648"/>
            <a:ext cx="10807103" cy="3170099"/>
          </a:xfrm>
          <a:prstGeom prst="rect">
            <a:avLst/>
          </a:prstGeom>
          <a:noFill/>
        </p:spPr>
        <p:txBody>
          <a:bodyPr wrap="square">
            <a:spAutoFit/>
          </a:bodyPr>
          <a:lstStyle/>
          <a:p>
            <a:r>
              <a:rPr lang="es-MX" sz="4000" dirty="0">
                <a:solidFill>
                  <a:schemeClr val="bg1"/>
                </a:solidFill>
              </a:rPr>
              <a:t>Para convertir un objeto en una entidad en el esquema de subgrafo , debemos hacer dos cosas:</a:t>
            </a:r>
          </a:p>
          <a:p>
            <a:endParaRPr lang="es-MX" sz="4000" dirty="0">
              <a:solidFill>
                <a:schemeClr val="bg1"/>
              </a:solidFill>
            </a:endParaRPr>
          </a:p>
          <a:p>
            <a:pPr marL="742950" indent="-742950">
              <a:buFont typeface="+mj-lt"/>
              <a:buAutoNum type="arabicPeriod"/>
            </a:pPr>
            <a:r>
              <a:rPr lang="es-MX" sz="4000" dirty="0">
                <a:solidFill>
                  <a:schemeClr val="bg1"/>
                </a:solidFill>
              </a:rPr>
              <a:t>Definir una clave primaria</a:t>
            </a:r>
          </a:p>
          <a:p>
            <a:pPr marL="742950" indent="-742950">
              <a:buFont typeface="+mj-lt"/>
              <a:buAutoNum type="arabicPeriod"/>
            </a:pPr>
            <a:r>
              <a:rPr lang="es-MX" sz="4000" dirty="0">
                <a:solidFill>
                  <a:schemeClr val="bg1"/>
                </a:solidFill>
              </a:rPr>
              <a:t>Definir una función resolver de referencia</a:t>
            </a:r>
          </a:p>
        </p:txBody>
      </p:sp>
    </p:spTree>
    <p:extLst>
      <p:ext uri="{BB962C8B-B14F-4D97-AF65-F5344CB8AC3E}">
        <p14:creationId xmlns:p14="http://schemas.microsoft.com/office/powerpoint/2010/main" val="682084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23799-7A6B-3D69-1C56-E388C2E26E3A}"/>
              </a:ext>
            </a:extLst>
          </p:cNvPr>
          <p:cNvSpPr>
            <a:spLocks noGrp="1"/>
          </p:cNvSpPr>
          <p:nvPr>
            <p:ph type="title"/>
          </p:nvPr>
        </p:nvSpPr>
        <p:spPr>
          <a:xfrm>
            <a:off x="309034" y="183614"/>
            <a:ext cx="10515600" cy="535531"/>
          </a:xfrm>
        </p:spPr>
        <p:txBody>
          <a:bodyPr/>
          <a:lstStyle/>
          <a:p>
            <a:r>
              <a:rPr lang="es-MX" dirty="0"/>
              <a:t>Cómo crear una entidad - </a:t>
            </a:r>
            <a:r>
              <a:rPr lang="es-MX" dirty="0">
                <a:solidFill>
                  <a:schemeClr val="bg1"/>
                </a:solidFill>
              </a:rPr>
              <a:t>Definir una clave primaria</a:t>
            </a:r>
            <a:r>
              <a:rPr lang="es-MX" dirty="0"/>
              <a:t> </a:t>
            </a:r>
          </a:p>
        </p:txBody>
      </p:sp>
      <p:pic>
        <p:nvPicPr>
          <p:cNvPr id="4" name="Imagen 3">
            <a:extLst>
              <a:ext uri="{FF2B5EF4-FFF2-40B4-BE49-F238E27FC236}">
                <a16:creationId xmlns:a16="http://schemas.microsoft.com/office/drawing/2014/main" id="{B98B15F0-69A3-02B9-0131-5DBA459ABE5D}"/>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624653" y="1905993"/>
            <a:ext cx="10777028" cy="2727375"/>
          </a:xfrm>
          <a:prstGeom prst="rect">
            <a:avLst/>
          </a:prstGeom>
        </p:spPr>
      </p:pic>
    </p:spTree>
    <p:extLst>
      <p:ext uri="{BB962C8B-B14F-4D97-AF65-F5344CB8AC3E}">
        <p14:creationId xmlns:p14="http://schemas.microsoft.com/office/powerpoint/2010/main" val="1808366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CCB624A-531B-2BBE-AA3D-1EE08AF15DA6}"/>
              </a:ext>
            </a:extLst>
          </p:cNvPr>
          <p:cNvSpPr>
            <a:spLocks noGrp="1"/>
          </p:cNvSpPr>
          <p:nvPr>
            <p:ph type="title"/>
          </p:nvPr>
        </p:nvSpPr>
        <p:spPr>
          <a:xfrm>
            <a:off x="309563" y="184150"/>
            <a:ext cx="10515600" cy="534988"/>
          </a:xfrm>
        </p:spPr>
        <p:txBody>
          <a:bodyPr/>
          <a:lstStyle/>
          <a:p>
            <a:r>
              <a:rPr lang="es-MX" dirty="0"/>
              <a:t>Cómo crear una entidad – </a:t>
            </a:r>
            <a:r>
              <a:rPr lang="es-MX" dirty="0">
                <a:solidFill>
                  <a:schemeClr val="bg1"/>
                </a:solidFill>
              </a:rPr>
              <a:t>1 Definir una clave primaria</a:t>
            </a:r>
            <a:r>
              <a:rPr lang="es-MX" dirty="0"/>
              <a:t> </a:t>
            </a:r>
          </a:p>
        </p:txBody>
      </p:sp>
      <p:pic>
        <p:nvPicPr>
          <p:cNvPr id="5" name="Imagen 4">
            <a:extLst>
              <a:ext uri="{FF2B5EF4-FFF2-40B4-BE49-F238E27FC236}">
                <a16:creationId xmlns:a16="http://schemas.microsoft.com/office/drawing/2014/main" id="{CD4A5A39-8802-A02F-D6A6-A3FE9AF5D0A8}"/>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2017570" y="1119079"/>
            <a:ext cx="8426883" cy="3797495"/>
          </a:xfrm>
          <a:prstGeom prst="rect">
            <a:avLst/>
          </a:prstGeom>
        </p:spPr>
      </p:pic>
      <p:sp>
        <p:nvSpPr>
          <p:cNvPr id="7" name="CuadroTexto 6">
            <a:extLst>
              <a:ext uri="{FF2B5EF4-FFF2-40B4-BE49-F238E27FC236}">
                <a16:creationId xmlns:a16="http://schemas.microsoft.com/office/drawing/2014/main" id="{C1046EED-C2A5-680E-859E-5DDFE7E894FC}"/>
              </a:ext>
            </a:extLst>
          </p:cNvPr>
          <p:cNvSpPr txBox="1"/>
          <p:nvPr/>
        </p:nvSpPr>
        <p:spPr>
          <a:xfrm>
            <a:off x="158025" y="2306920"/>
            <a:ext cx="1805787" cy="369332"/>
          </a:xfrm>
          <a:prstGeom prst="rect">
            <a:avLst/>
          </a:prstGeom>
          <a:noFill/>
        </p:spPr>
        <p:txBody>
          <a:bodyPr wrap="square">
            <a:spAutoFit/>
          </a:bodyPr>
          <a:lstStyle/>
          <a:p>
            <a:r>
              <a:rPr lang="es-MX" dirty="0">
                <a:solidFill>
                  <a:schemeClr val="bg1"/>
                </a:solidFill>
              </a:rPr>
              <a:t>Entidad </a:t>
            </a:r>
            <a:r>
              <a:rPr lang="es-MX" dirty="0" err="1">
                <a:solidFill>
                  <a:schemeClr val="bg1"/>
                </a:solidFill>
              </a:rPr>
              <a:t>Location</a:t>
            </a:r>
            <a:endParaRPr lang="es-MX" dirty="0">
              <a:solidFill>
                <a:schemeClr val="bg1"/>
              </a:solidFill>
            </a:endParaRPr>
          </a:p>
        </p:txBody>
      </p:sp>
      <p:pic>
        <p:nvPicPr>
          <p:cNvPr id="9" name="Imagen 8">
            <a:extLst>
              <a:ext uri="{FF2B5EF4-FFF2-40B4-BE49-F238E27FC236}">
                <a16:creationId xmlns:a16="http://schemas.microsoft.com/office/drawing/2014/main" id="{C34D4C59-700F-1476-EDF2-FBBDBC0E9A90}"/>
              </a:ext>
            </a:extLst>
          </p:cNvPr>
          <p:cNvPicPr>
            <a:picLocks noChangeAspect="1"/>
          </p:cNvPicPr>
          <p:nvPr/>
        </p:nvPicPr>
        <p:blipFill>
          <a:blip r:embed="rId4"/>
          <a:stretch>
            <a:fillRect/>
          </a:stretch>
        </p:blipFill>
        <p:spPr>
          <a:xfrm>
            <a:off x="6231011" y="3960938"/>
            <a:ext cx="5484122" cy="696979"/>
          </a:xfrm>
          <a:prstGeom prst="roundRect">
            <a:avLst/>
          </a:prstGeom>
        </p:spPr>
      </p:pic>
    </p:spTree>
    <p:extLst>
      <p:ext uri="{BB962C8B-B14F-4D97-AF65-F5344CB8AC3E}">
        <p14:creationId xmlns:p14="http://schemas.microsoft.com/office/powerpoint/2010/main" val="905171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A0C9767-24B6-0840-FB0B-4B51E8E91AE6}"/>
              </a:ext>
            </a:extLst>
          </p:cNvPr>
          <p:cNvSpPr>
            <a:spLocks noGrp="1"/>
          </p:cNvSpPr>
          <p:nvPr>
            <p:ph type="title"/>
          </p:nvPr>
        </p:nvSpPr>
        <p:spPr>
          <a:xfrm>
            <a:off x="309562" y="-37720"/>
            <a:ext cx="11882437" cy="978729"/>
          </a:xfrm>
        </p:spPr>
        <p:txBody>
          <a:bodyPr/>
          <a:lstStyle/>
          <a:p>
            <a:r>
              <a:rPr lang="es-MX" dirty="0"/>
              <a:t>Cómo crear una entidad – </a:t>
            </a:r>
            <a:r>
              <a:rPr lang="es-MX" dirty="0">
                <a:solidFill>
                  <a:schemeClr val="bg1"/>
                </a:solidFill>
              </a:rPr>
              <a:t>2 Definir un resolver de referencia</a:t>
            </a:r>
          </a:p>
        </p:txBody>
      </p:sp>
      <p:pic>
        <p:nvPicPr>
          <p:cNvPr id="5" name="Imagen 4">
            <a:extLst>
              <a:ext uri="{FF2B5EF4-FFF2-40B4-BE49-F238E27FC236}">
                <a16:creationId xmlns:a16="http://schemas.microsoft.com/office/drawing/2014/main" id="{D008269A-BDB1-5249-DF4D-749F9B3BCFFF}"/>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1346888" y="1180984"/>
            <a:ext cx="8896807" cy="4496031"/>
          </a:xfrm>
          <a:prstGeom prst="rect">
            <a:avLst/>
          </a:prstGeom>
        </p:spPr>
      </p:pic>
    </p:spTree>
    <p:extLst>
      <p:ext uri="{BB962C8B-B14F-4D97-AF65-F5344CB8AC3E}">
        <p14:creationId xmlns:p14="http://schemas.microsoft.com/office/powerpoint/2010/main" val="898705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A0C9767-24B6-0840-FB0B-4B51E8E91AE6}"/>
              </a:ext>
            </a:extLst>
          </p:cNvPr>
          <p:cNvSpPr>
            <a:spLocks noGrp="1"/>
          </p:cNvSpPr>
          <p:nvPr>
            <p:ph type="title"/>
          </p:nvPr>
        </p:nvSpPr>
        <p:spPr>
          <a:xfrm>
            <a:off x="309563" y="170935"/>
            <a:ext cx="11882437" cy="978729"/>
          </a:xfrm>
        </p:spPr>
        <p:txBody>
          <a:bodyPr/>
          <a:lstStyle/>
          <a:p>
            <a:r>
              <a:rPr lang="es-MX" dirty="0"/>
              <a:t>Cómo crear una entidad – </a:t>
            </a:r>
            <a:r>
              <a:rPr lang="es-MX" dirty="0">
                <a:solidFill>
                  <a:schemeClr val="bg1"/>
                </a:solidFill>
              </a:rPr>
              <a:t>2 Definir una función resolver de referencia</a:t>
            </a:r>
          </a:p>
        </p:txBody>
      </p:sp>
      <p:pic>
        <p:nvPicPr>
          <p:cNvPr id="4" name="Imagen 3">
            <a:extLst>
              <a:ext uri="{FF2B5EF4-FFF2-40B4-BE49-F238E27FC236}">
                <a16:creationId xmlns:a16="http://schemas.microsoft.com/office/drawing/2014/main" id="{F4CFD76A-4353-3BFE-6F36-82533312C62D}"/>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2820133" y="941009"/>
            <a:ext cx="5832914" cy="5072100"/>
          </a:xfrm>
          <a:prstGeom prst="rect">
            <a:avLst/>
          </a:prstGeom>
        </p:spPr>
      </p:pic>
      <p:sp>
        <p:nvSpPr>
          <p:cNvPr id="7" name="CuadroTexto 6">
            <a:extLst>
              <a:ext uri="{FF2B5EF4-FFF2-40B4-BE49-F238E27FC236}">
                <a16:creationId xmlns:a16="http://schemas.microsoft.com/office/drawing/2014/main" id="{33E47155-2CF2-31D7-3656-AFBD1657B8A9}"/>
              </a:ext>
            </a:extLst>
          </p:cNvPr>
          <p:cNvSpPr txBox="1"/>
          <p:nvPr/>
        </p:nvSpPr>
        <p:spPr>
          <a:xfrm>
            <a:off x="4435454" y="6126142"/>
            <a:ext cx="2824514" cy="369332"/>
          </a:xfrm>
          <a:prstGeom prst="rect">
            <a:avLst/>
          </a:prstGeom>
          <a:noFill/>
        </p:spPr>
        <p:txBody>
          <a:bodyPr wrap="square">
            <a:spAutoFit/>
          </a:bodyPr>
          <a:lstStyle/>
          <a:p>
            <a:pPr algn="ctr"/>
            <a:r>
              <a:rPr lang="es-MX" dirty="0">
                <a:solidFill>
                  <a:srgbClr val="FFC000"/>
                </a:solidFill>
              </a:rPr>
              <a:t> </a:t>
            </a:r>
            <a:r>
              <a:rPr lang="es-MX" dirty="0" err="1">
                <a:solidFill>
                  <a:srgbClr val="FFC000"/>
                </a:solidFill>
              </a:rPr>
              <a:t>reference</a:t>
            </a:r>
            <a:r>
              <a:rPr lang="es-MX" dirty="0">
                <a:solidFill>
                  <a:srgbClr val="FFC000"/>
                </a:solidFill>
              </a:rPr>
              <a:t> resolver </a:t>
            </a:r>
            <a:r>
              <a:rPr lang="es-MX" dirty="0" err="1">
                <a:solidFill>
                  <a:srgbClr val="FFC000"/>
                </a:solidFill>
              </a:rPr>
              <a:t>function</a:t>
            </a:r>
            <a:endParaRPr lang="es-MX" dirty="0">
              <a:solidFill>
                <a:srgbClr val="FFC000"/>
              </a:solidFill>
            </a:endParaRPr>
          </a:p>
        </p:txBody>
      </p:sp>
    </p:spTree>
    <p:extLst>
      <p:ext uri="{BB962C8B-B14F-4D97-AF65-F5344CB8AC3E}">
        <p14:creationId xmlns:p14="http://schemas.microsoft.com/office/powerpoint/2010/main" val="2266179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1004B-AD4C-3BA6-25C3-645048DD56DC}"/>
              </a:ext>
            </a:extLst>
          </p:cNvPr>
          <p:cNvSpPr>
            <a:spLocks noGrp="1"/>
          </p:cNvSpPr>
          <p:nvPr>
            <p:ph type="title"/>
          </p:nvPr>
        </p:nvSpPr>
        <p:spPr/>
        <p:txBody>
          <a:bodyPr/>
          <a:lstStyle/>
          <a:p>
            <a:r>
              <a:rPr lang="es-MX" dirty="0"/>
              <a:t>Representación de entidad </a:t>
            </a:r>
          </a:p>
        </p:txBody>
      </p:sp>
      <p:pic>
        <p:nvPicPr>
          <p:cNvPr id="4" name="Imagen 3">
            <a:extLst>
              <a:ext uri="{FF2B5EF4-FFF2-40B4-BE49-F238E27FC236}">
                <a16:creationId xmlns:a16="http://schemas.microsoft.com/office/drawing/2014/main" id="{1289D60D-5B58-26D5-32C2-32B2ACA41C3F}"/>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980148" y="1070811"/>
            <a:ext cx="9844486" cy="4182386"/>
          </a:xfrm>
          <a:prstGeom prst="rect">
            <a:avLst/>
          </a:prstGeom>
        </p:spPr>
      </p:pic>
      <p:sp>
        <p:nvSpPr>
          <p:cNvPr id="6" name="CuadroTexto 5">
            <a:extLst>
              <a:ext uri="{FF2B5EF4-FFF2-40B4-BE49-F238E27FC236}">
                <a16:creationId xmlns:a16="http://schemas.microsoft.com/office/drawing/2014/main" id="{2D44EA61-C973-7EAB-80F8-9E95B84A270D}"/>
              </a:ext>
            </a:extLst>
          </p:cNvPr>
          <p:cNvSpPr txBox="1"/>
          <p:nvPr/>
        </p:nvSpPr>
        <p:spPr>
          <a:xfrm>
            <a:off x="1783754" y="5580315"/>
            <a:ext cx="7991795" cy="707886"/>
          </a:xfrm>
          <a:prstGeom prst="rect">
            <a:avLst/>
          </a:prstGeom>
          <a:noFill/>
        </p:spPr>
        <p:txBody>
          <a:bodyPr wrap="square">
            <a:spAutoFit/>
          </a:bodyPr>
          <a:lstStyle/>
          <a:p>
            <a:r>
              <a:rPr lang="es-MX" sz="2000" dirty="0">
                <a:solidFill>
                  <a:schemeClr val="bg2">
                    <a:lumMod val="90000"/>
                  </a:schemeClr>
                </a:solidFill>
              </a:rPr>
              <a:t>Una representación de entidad es como un pasaporte que el enrutador utiliza para referirse a un objeto particular entre subgrafos.</a:t>
            </a:r>
          </a:p>
        </p:txBody>
      </p:sp>
      <p:sp>
        <p:nvSpPr>
          <p:cNvPr id="8" name="CuadroTexto 7">
            <a:extLst>
              <a:ext uri="{FF2B5EF4-FFF2-40B4-BE49-F238E27FC236}">
                <a16:creationId xmlns:a16="http://schemas.microsoft.com/office/drawing/2014/main" id="{2877AEDC-7DF7-8ECA-6BA7-D74A6A07F039}"/>
              </a:ext>
            </a:extLst>
          </p:cNvPr>
          <p:cNvSpPr txBox="1"/>
          <p:nvPr/>
        </p:nvSpPr>
        <p:spPr>
          <a:xfrm>
            <a:off x="180158" y="1525023"/>
            <a:ext cx="2170279" cy="369332"/>
          </a:xfrm>
          <a:prstGeom prst="rect">
            <a:avLst/>
          </a:prstGeom>
          <a:noFill/>
        </p:spPr>
        <p:txBody>
          <a:bodyPr wrap="square">
            <a:spAutoFit/>
          </a:bodyPr>
          <a:lstStyle/>
          <a:p>
            <a:r>
              <a:rPr lang="es-MX" dirty="0">
                <a:solidFill>
                  <a:schemeClr val="accent1">
                    <a:lumMod val="60000"/>
                    <a:lumOff val="40000"/>
                  </a:schemeClr>
                </a:solidFill>
                <a:latin typeface="+mj-lt"/>
              </a:rPr>
              <a:t>country </a:t>
            </a:r>
            <a:r>
              <a:rPr lang="es-MX" dirty="0" err="1">
                <a:solidFill>
                  <a:schemeClr val="accent1">
                    <a:lumMod val="60000"/>
                    <a:lumOff val="40000"/>
                  </a:schemeClr>
                </a:solidFill>
                <a:latin typeface="+mj-lt"/>
              </a:rPr>
              <a:t>of</a:t>
            </a:r>
            <a:r>
              <a:rPr lang="es-MX" dirty="0">
                <a:solidFill>
                  <a:schemeClr val="accent1">
                    <a:lumMod val="60000"/>
                    <a:lumOff val="40000"/>
                  </a:schemeClr>
                </a:solidFill>
                <a:latin typeface="+mj-lt"/>
              </a:rPr>
              <a:t> </a:t>
            </a:r>
            <a:r>
              <a:rPr lang="es-MX" dirty="0" err="1">
                <a:solidFill>
                  <a:schemeClr val="accent1">
                    <a:lumMod val="60000"/>
                    <a:lumOff val="40000"/>
                  </a:schemeClr>
                </a:solidFill>
                <a:latin typeface="+mj-lt"/>
              </a:rPr>
              <a:t>origin</a:t>
            </a:r>
            <a:endParaRPr lang="es-MX" dirty="0">
              <a:solidFill>
                <a:schemeClr val="accent1">
                  <a:lumMod val="60000"/>
                  <a:lumOff val="40000"/>
                </a:schemeClr>
              </a:solidFill>
              <a:latin typeface="+mj-lt"/>
            </a:endParaRPr>
          </a:p>
        </p:txBody>
      </p:sp>
      <p:sp>
        <p:nvSpPr>
          <p:cNvPr id="9" name="CuadroTexto 8">
            <a:extLst>
              <a:ext uri="{FF2B5EF4-FFF2-40B4-BE49-F238E27FC236}">
                <a16:creationId xmlns:a16="http://schemas.microsoft.com/office/drawing/2014/main" id="{C76D9F4A-62CF-776F-9A67-16178EC73F26}"/>
              </a:ext>
            </a:extLst>
          </p:cNvPr>
          <p:cNvSpPr txBox="1"/>
          <p:nvPr/>
        </p:nvSpPr>
        <p:spPr>
          <a:xfrm>
            <a:off x="9292450" y="2977338"/>
            <a:ext cx="2170279" cy="369332"/>
          </a:xfrm>
          <a:prstGeom prst="rect">
            <a:avLst/>
          </a:prstGeom>
          <a:noFill/>
        </p:spPr>
        <p:txBody>
          <a:bodyPr wrap="square">
            <a:spAutoFit/>
          </a:bodyPr>
          <a:lstStyle/>
          <a:p>
            <a:r>
              <a:rPr lang="es-MX" dirty="0" err="1">
                <a:solidFill>
                  <a:schemeClr val="accent1">
                    <a:lumMod val="60000"/>
                    <a:lumOff val="40000"/>
                  </a:schemeClr>
                </a:solidFill>
                <a:latin typeface="+mj-lt"/>
              </a:rPr>
              <a:t>Password</a:t>
            </a:r>
            <a:r>
              <a:rPr lang="es-MX" dirty="0">
                <a:solidFill>
                  <a:schemeClr val="accent1">
                    <a:lumMod val="60000"/>
                    <a:lumOff val="40000"/>
                  </a:schemeClr>
                </a:solidFill>
                <a:latin typeface="+mj-lt"/>
              </a:rPr>
              <a:t> ID</a:t>
            </a:r>
          </a:p>
        </p:txBody>
      </p:sp>
    </p:spTree>
    <p:extLst>
      <p:ext uri="{BB962C8B-B14F-4D97-AF65-F5344CB8AC3E}">
        <p14:creationId xmlns:p14="http://schemas.microsoft.com/office/powerpoint/2010/main" val="760809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1458393-86D2-33ED-222D-9136208D2AD7}"/>
              </a:ext>
            </a:extLst>
          </p:cNvPr>
          <p:cNvSpPr>
            <a:spLocks noGrp="1"/>
          </p:cNvSpPr>
          <p:nvPr>
            <p:ph type="title"/>
          </p:nvPr>
        </p:nvSpPr>
        <p:spPr/>
        <p:txBody>
          <a:bodyPr/>
          <a:lstStyle/>
          <a:p>
            <a:r>
              <a:rPr lang="es-MX" dirty="0" err="1"/>
              <a:t>Supergrafo</a:t>
            </a:r>
            <a:endParaRPr lang="es-MX" dirty="0"/>
          </a:p>
        </p:txBody>
      </p:sp>
      <p:sp>
        <p:nvSpPr>
          <p:cNvPr id="10" name="Rectangle 52">
            <a:extLst>
              <a:ext uri="{FF2B5EF4-FFF2-40B4-BE49-F238E27FC236}">
                <a16:creationId xmlns:a16="http://schemas.microsoft.com/office/drawing/2014/main" id="{C0C79406-4D89-9D70-A700-E59ACB128E31}"/>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Subgrafos</a:t>
            </a:r>
          </a:p>
        </p:txBody>
      </p:sp>
      <p:pic>
        <p:nvPicPr>
          <p:cNvPr id="3" name="Imagen 2">
            <a:extLst>
              <a:ext uri="{FF2B5EF4-FFF2-40B4-BE49-F238E27FC236}">
                <a16:creationId xmlns:a16="http://schemas.microsoft.com/office/drawing/2014/main" id="{6F5BDDB6-D0EE-F65D-E20F-C2565F2CAE08}"/>
              </a:ext>
            </a:extLst>
          </p:cNvPr>
          <p:cNvPicPr>
            <a:picLocks noChangeAspect="1"/>
          </p:cNvPicPr>
          <p:nvPr/>
        </p:nvPicPr>
        <p:blipFill>
          <a:blip r:embed="rId3"/>
          <a:stretch>
            <a:fillRect/>
          </a:stretch>
        </p:blipFill>
        <p:spPr>
          <a:xfrm>
            <a:off x="1440398" y="1254676"/>
            <a:ext cx="8846602" cy="5197249"/>
          </a:xfrm>
          <a:prstGeom prst="rect">
            <a:avLst/>
          </a:prstGeom>
        </p:spPr>
      </p:pic>
      <p:sp>
        <p:nvSpPr>
          <p:cNvPr id="11" name="Rectangle 52">
            <a:extLst>
              <a:ext uri="{FF2B5EF4-FFF2-40B4-BE49-F238E27FC236}">
                <a16:creationId xmlns:a16="http://schemas.microsoft.com/office/drawing/2014/main" id="{5050FC9C-B9D0-873C-141D-71D2EE3D54AA}"/>
              </a:ext>
            </a:extLst>
          </p:cNvPr>
          <p:cNvSpPr/>
          <p:nvPr/>
        </p:nvSpPr>
        <p:spPr>
          <a:xfrm>
            <a:off x="789151" y="1742611"/>
            <a:ext cx="3042004" cy="344932"/>
          </a:xfrm>
          <a:prstGeom prst="rect">
            <a:avLst/>
          </a:prstGeom>
          <a:noFill/>
          <a:effectLst/>
        </p:spPr>
        <p:txBody>
          <a:bodyPr wrap="square" lIns="0" tIns="0" rIns="0" bIns="0" anchor="t" anchorCtr="0">
            <a:noAutofit/>
          </a:bodyPr>
          <a:lstStyle/>
          <a:p>
            <a:r>
              <a:rPr lang="es-MX" sz="3200" b="1" dirty="0">
                <a:solidFill>
                  <a:srgbClr val="F4D647"/>
                </a:solidFill>
                <a:latin typeface="Roboto" panose="02000000000000000000" pitchFamily="2" charset="0"/>
                <a:ea typeface="Roboto" panose="02000000000000000000" pitchFamily="2" charset="0"/>
                <a:cs typeface="Roboto" panose="02000000000000000000" pitchFamily="2" charset="0"/>
              </a:rPr>
              <a:t>Subgrafo 1</a:t>
            </a:r>
          </a:p>
        </p:txBody>
      </p:sp>
      <p:sp>
        <p:nvSpPr>
          <p:cNvPr id="5" name="Rectangle 52">
            <a:extLst>
              <a:ext uri="{FF2B5EF4-FFF2-40B4-BE49-F238E27FC236}">
                <a16:creationId xmlns:a16="http://schemas.microsoft.com/office/drawing/2014/main" id="{A19C10F4-3D41-9C04-DF4D-B9F6133A4077}"/>
              </a:ext>
            </a:extLst>
          </p:cNvPr>
          <p:cNvSpPr/>
          <p:nvPr/>
        </p:nvSpPr>
        <p:spPr>
          <a:xfrm>
            <a:off x="6221912" y="1915077"/>
            <a:ext cx="3042004" cy="344932"/>
          </a:xfrm>
          <a:prstGeom prst="rect">
            <a:avLst/>
          </a:prstGeom>
          <a:noFill/>
          <a:effectLst/>
        </p:spPr>
        <p:txBody>
          <a:bodyPr wrap="square" lIns="0" tIns="0" rIns="0" bIns="0" anchor="t" anchorCtr="0">
            <a:noAutofit/>
          </a:bodyPr>
          <a:lstStyle/>
          <a:p>
            <a:r>
              <a:rPr lang="es-MX" sz="3200" b="1" dirty="0">
                <a:solidFill>
                  <a:srgbClr val="4BDDD8"/>
                </a:solidFill>
                <a:latin typeface="Roboto" panose="02000000000000000000" pitchFamily="2" charset="0"/>
                <a:ea typeface="Roboto" panose="02000000000000000000" pitchFamily="2" charset="0"/>
                <a:cs typeface="Roboto" panose="02000000000000000000" pitchFamily="2" charset="0"/>
              </a:rPr>
              <a:t>Subgrafo 1</a:t>
            </a:r>
          </a:p>
        </p:txBody>
      </p:sp>
    </p:spTree>
    <p:extLst>
      <p:ext uri="{BB962C8B-B14F-4D97-AF65-F5344CB8AC3E}">
        <p14:creationId xmlns:p14="http://schemas.microsoft.com/office/powerpoint/2010/main" val="407753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769441"/>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17 Entidades</a:t>
            </a:r>
          </a:p>
        </p:txBody>
      </p:sp>
    </p:spTree>
    <p:extLst>
      <p:ext uri="{BB962C8B-B14F-4D97-AF65-F5344CB8AC3E}">
        <p14:creationId xmlns:p14="http://schemas.microsoft.com/office/powerpoint/2010/main" val="3925302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Plan de ejecución de entidades</a:t>
            </a:r>
          </a:p>
          <a:p>
            <a:pPr algn="l">
              <a:lnSpc>
                <a:spcPct val="100000"/>
              </a:lnSpc>
              <a:defRPr/>
            </a:pP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1825706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53A5A30-7608-C0A5-5A5A-00A3A5A5C8E3}"/>
              </a:ext>
            </a:extLst>
          </p:cNvPr>
          <p:cNvSpPr>
            <a:spLocks noGrp="1"/>
          </p:cNvSpPr>
          <p:nvPr>
            <p:ph type="title"/>
          </p:nvPr>
        </p:nvSpPr>
        <p:spPr/>
        <p:txBody>
          <a:bodyPr/>
          <a:lstStyle/>
          <a:p>
            <a:r>
              <a:rPr lang="es-MX" dirty="0"/>
              <a:t>Consulta de ejemplo</a:t>
            </a:r>
          </a:p>
        </p:txBody>
      </p:sp>
      <p:pic>
        <p:nvPicPr>
          <p:cNvPr id="4" name="Imagen 3">
            <a:extLst>
              <a:ext uri="{FF2B5EF4-FFF2-40B4-BE49-F238E27FC236}">
                <a16:creationId xmlns:a16="http://schemas.microsoft.com/office/drawing/2014/main" id="{11B3C007-048A-AAD8-6408-B285612DA649}"/>
              </a:ext>
            </a:extLst>
          </p:cNvPr>
          <p:cNvPicPr>
            <a:picLocks noChangeAspect="1"/>
          </p:cNvPicPr>
          <p:nvPr/>
        </p:nvPicPr>
        <p:blipFill>
          <a:blip r:embed="rId2">
            <a:clrChange>
              <a:clrFrom>
                <a:srgbClr val="391F93"/>
              </a:clrFrom>
              <a:clrTo>
                <a:srgbClr val="391F93">
                  <a:alpha val="0"/>
                </a:srgbClr>
              </a:clrTo>
            </a:clrChange>
          </a:blip>
          <a:stretch>
            <a:fillRect/>
          </a:stretch>
        </p:blipFill>
        <p:spPr>
          <a:xfrm>
            <a:off x="-177968" y="769002"/>
            <a:ext cx="9220405" cy="5319995"/>
          </a:xfrm>
          <a:prstGeom prst="rect">
            <a:avLst/>
          </a:prstGeom>
        </p:spPr>
      </p:pic>
      <p:pic>
        <p:nvPicPr>
          <p:cNvPr id="7" name="Imagen 6">
            <a:extLst>
              <a:ext uri="{FF2B5EF4-FFF2-40B4-BE49-F238E27FC236}">
                <a16:creationId xmlns:a16="http://schemas.microsoft.com/office/drawing/2014/main" id="{D2791DC7-6406-9516-D424-20F4050F6973}"/>
              </a:ext>
            </a:extLst>
          </p:cNvPr>
          <p:cNvPicPr>
            <a:picLocks noChangeAspect="1"/>
          </p:cNvPicPr>
          <p:nvPr/>
        </p:nvPicPr>
        <p:blipFill>
          <a:blip r:embed="rId3"/>
          <a:stretch>
            <a:fillRect/>
          </a:stretch>
        </p:blipFill>
        <p:spPr>
          <a:xfrm>
            <a:off x="8696973" y="1834925"/>
            <a:ext cx="3280893" cy="3188148"/>
          </a:xfrm>
          <a:prstGeom prst="roundRect">
            <a:avLst>
              <a:gd name="adj" fmla="val 4548"/>
            </a:avLst>
          </a:prstGeom>
        </p:spPr>
      </p:pic>
    </p:spTree>
    <p:extLst>
      <p:ext uri="{BB962C8B-B14F-4D97-AF65-F5344CB8AC3E}">
        <p14:creationId xmlns:p14="http://schemas.microsoft.com/office/powerpoint/2010/main" val="32983509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3594F-14DE-E5D2-5D43-200141A8836F}"/>
              </a:ext>
            </a:extLst>
          </p:cNvPr>
          <p:cNvSpPr>
            <a:spLocks noGrp="1"/>
          </p:cNvSpPr>
          <p:nvPr>
            <p:ph type="title"/>
          </p:nvPr>
        </p:nvSpPr>
        <p:spPr/>
        <p:txBody>
          <a:bodyPr/>
          <a:lstStyle/>
          <a:p>
            <a:r>
              <a:rPr lang="es-MX" dirty="0"/>
              <a:t>Paso 1: Crear el plan de consulta</a:t>
            </a:r>
          </a:p>
        </p:txBody>
      </p:sp>
      <p:pic>
        <p:nvPicPr>
          <p:cNvPr id="5" name="Imagen 4">
            <a:extLst>
              <a:ext uri="{FF2B5EF4-FFF2-40B4-BE49-F238E27FC236}">
                <a16:creationId xmlns:a16="http://schemas.microsoft.com/office/drawing/2014/main" id="{4FFB8AEF-CE5E-B3E1-8260-65EC46997284}"/>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329376" y="1173892"/>
            <a:ext cx="11675527" cy="5586991"/>
          </a:xfrm>
          <a:prstGeom prst="rect">
            <a:avLst/>
          </a:prstGeom>
        </p:spPr>
      </p:pic>
      <p:cxnSp>
        <p:nvCxnSpPr>
          <p:cNvPr id="7" name="Conector recto 6">
            <a:extLst>
              <a:ext uri="{FF2B5EF4-FFF2-40B4-BE49-F238E27FC236}">
                <a16:creationId xmlns:a16="http://schemas.microsoft.com/office/drawing/2014/main" id="{22A240FF-422E-CACB-8D71-DF890B0B7D3A}"/>
              </a:ext>
            </a:extLst>
          </p:cNvPr>
          <p:cNvCxnSpPr/>
          <p:nvPr/>
        </p:nvCxnSpPr>
        <p:spPr>
          <a:xfrm>
            <a:off x="654908" y="3657600"/>
            <a:ext cx="1198606" cy="0"/>
          </a:xfrm>
          <a:prstGeom prst="line">
            <a:avLst/>
          </a:prstGeom>
          <a:ln>
            <a:solidFill>
              <a:srgbClr val="F6009C"/>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6A2BC93-FDD3-516A-D612-DA4FCF4CDDC3}"/>
              </a:ext>
            </a:extLst>
          </p:cNvPr>
          <p:cNvCxnSpPr/>
          <p:nvPr/>
        </p:nvCxnSpPr>
        <p:spPr>
          <a:xfrm>
            <a:off x="5496697" y="2534991"/>
            <a:ext cx="1198606" cy="0"/>
          </a:xfrm>
          <a:prstGeom prst="line">
            <a:avLst/>
          </a:prstGeom>
          <a:ln>
            <a:solidFill>
              <a:srgbClr val="F6009C"/>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A3CB1147-62C3-D0FF-4676-5E9D5954D461}"/>
              </a:ext>
            </a:extLst>
          </p:cNvPr>
          <p:cNvCxnSpPr/>
          <p:nvPr/>
        </p:nvCxnSpPr>
        <p:spPr>
          <a:xfrm>
            <a:off x="7838506" y="4426039"/>
            <a:ext cx="1198606" cy="0"/>
          </a:xfrm>
          <a:prstGeom prst="line">
            <a:avLst/>
          </a:prstGeom>
          <a:ln>
            <a:solidFill>
              <a:srgbClr val="F600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06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D87E9-F911-D4F6-9872-C66F0EF83E84}"/>
              </a:ext>
            </a:extLst>
          </p:cNvPr>
          <p:cNvSpPr>
            <a:spLocks noGrp="1"/>
          </p:cNvSpPr>
          <p:nvPr>
            <p:ph type="title"/>
          </p:nvPr>
        </p:nvSpPr>
        <p:spPr/>
        <p:txBody>
          <a:bodyPr/>
          <a:lstStyle/>
          <a:p>
            <a:r>
              <a:rPr lang="es-MX" dirty="0"/>
              <a:t>Paso 1: Crear el plan de consulta</a:t>
            </a:r>
          </a:p>
        </p:txBody>
      </p:sp>
      <p:pic>
        <p:nvPicPr>
          <p:cNvPr id="11" name="Imagen 10">
            <a:extLst>
              <a:ext uri="{FF2B5EF4-FFF2-40B4-BE49-F238E27FC236}">
                <a16:creationId xmlns:a16="http://schemas.microsoft.com/office/drawing/2014/main" id="{72EA2C6D-8349-A2C8-79AE-ADDFDAD4E82B}"/>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437882" y="1339403"/>
            <a:ext cx="11421025" cy="5171561"/>
          </a:xfrm>
          <a:prstGeom prst="rect">
            <a:avLst/>
          </a:prstGeom>
        </p:spPr>
      </p:pic>
    </p:spTree>
    <p:extLst>
      <p:ext uri="{BB962C8B-B14F-4D97-AF65-F5344CB8AC3E}">
        <p14:creationId xmlns:p14="http://schemas.microsoft.com/office/powerpoint/2010/main" val="3846890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3AA72-23FA-F709-C470-27FBBD98D4F9}"/>
              </a:ext>
            </a:extLst>
          </p:cNvPr>
          <p:cNvSpPr>
            <a:spLocks noGrp="1"/>
          </p:cNvSpPr>
          <p:nvPr>
            <p:ph type="title"/>
          </p:nvPr>
        </p:nvSpPr>
        <p:spPr/>
        <p:txBody>
          <a:bodyPr/>
          <a:lstStyle/>
          <a:p>
            <a:r>
              <a:rPr lang="es-MX" dirty="0"/>
              <a:t>Paso 1: Crear el plan de consulta</a:t>
            </a:r>
          </a:p>
        </p:txBody>
      </p:sp>
      <p:pic>
        <p:nvPicPr>
          <p:cNvPr id="5" name="Imagen 4">
            <a:extLst>
              <a:ext uri="{FF2B5EF4-FFF2-40B4-BE49-F238E27FC236}">
                <a16:creationId xmlns:a16="http://schemas.microsoft.com/office/drawing/2014/main" id="{CCDFFF33-EEB8-4EB7-EB54-54FF535F91D9}"/>
              </a:ext>
            </a:extLst>
          </p:cNvPr>
          <p:cNvPicPr>
            <a:picLocks noChangeAspect="1"/>
          </p:cNvPicPr>
          <p:nvPr/>
        </p:nvPicPr>
        <p:blipFill>
          <a:blip r:embed="rId3">
            <a:clrChange>
              <a:clrFrom>
                <a:srgbClr val="391F93"/>
              </a:clrFrom>
              <a:clrTo>
                <a:srgbClr val="391F93">
                  <a:alpha val="0"/>
                </a:srgbClr>
              </a:clrTo>
            </a:clrChange>
          </a:blip>
          <a:stretch>
            <a:fillRect/>
          </a:stretch>
        </p:blipFill>
        <p:spPr>
          <a:xfrm>
            <a:off x="437883" y="1300766"/>
            <a:ext cx="11333408" cy="5171561"/>
          </a:xfrm>
          <a:prstGeom prst="rect">
            <a:avLst/>
          </a:prstGeom>
        </p:spPr>
      </p:pic>
    </p:spTree>
    <p:extLst>
      <p:ext uri="{BB962C8B-B14F-4D97-AF65-F5344CB8AC3E}">
        <p14:creationId xmlns:p14="http://schemas.microsoft.com/office/powerpoint/2010/main" val="1204661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9DB52A-1566-D8D9-D028-A2A3BF228ED7}"/>
              </a:ext>
            </a:extLst>
          </p:cNvPr>
          <p:cNvSpPr>
            <a:spLocks noGrp="1"/>
          </p:cNvSpPr>
          <p:nvPr>
            <p:ph type="title"/>
          </p:nvPr>
        </p:nvSpPr>
        <p:spPr/>
        <p:txBody>
          <a:bodyPr/>
          <a:lstStyle/>
          <a:p>
            <a:r>
              <a:rPr lang="es-MX" dirty="0"/>
              <a:t>Paso 1: </a:t>
            </a:r>
            <a:r>
              <a:rPr lang="es-MX" dirty="0">
                <a:solidFill>
                  <a:schemeClr val="accent4"/>
                </a:solidFill>
              </a:rPr>
              <a:t>Crear el plan de consulta</a:t>
            </a:r>
          </a:p>
        </p:txBody>
      </p:sp>
      <p:pic>
        <p:nvPicPr>
          <p:cNvPr id="4" name="Imagen 3">
            <a:extLst>
              <a:ext uri="{FF2B5EF4-FFF2-40B4-BE49-F238E27FC236}">
                <a16:creationId xmlns:a16="http://schemas.microsoft.com/office/drawing/2014/main" id="{CA36A175-8955-0CE5-8CFE-ACB1AC0F3D63}"/>
              </a:ext>
            </a:extLst>
          </p:cNvPr>
          <p:cNvPicPr>
            <a:picLocks noChangeAspect="1"/>
          </p:cNvPicPr>
          <p:nvPr/>
        </p:nvPicPr>
        <p:blipFill>
          <a:blip r:embed="rId3"/>
          <a:stretch>
            <a:fillRect/>
          </a:stretch>
        </p:blipFill>
        <p:spPr>
          <a:xfrm>
            <a:off x="360273" y="1201959"/>
            <a:ext cx="11471454" cy="4967021"/>
          </a:xfrm>
          <a:prstGeom prst="rect">
            <a:avLst/>
          </a:prstGeom>
        </p:spPr>
      </p:pic>
    </p:spTree>
    <p:extLst>
      <p:ext uri="{BB962C8B-B14F-4D97-AF65-F5344CB8AC3E}">
        <p14:creationId xmlns:p14="http://schemas.microsoft.com/office/powerpoint/2010/main" val="103802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1D1044-4900-4BC7-571A-5F00974975E9}"/>
              </a:ext>
            </a:extLst>
          </p:cNvPr>
          <p:cNvSpPr>
            <a:spLocks noGrp="1"/>
          </p:cNvSpPr>
          <p:nvPr>
            <p:ph type="title"/>
          </p:nvPr>
        </p:nvSpPr>
        <p:spPr/>
        <p:txBody>
          <a:bodyPr/>
          <a:lstStyle/>
          <a:p>
            <a:endParaRPr lang="es-MX" dirty="0"/>
          </a:p>
        </p:txBody>
      </p:sp>
      <p:pic>
        <p:nvPicPr>
          <p:cNvPr id="4" name="Imagen 3">
            <a:extLst>
              <a:ext uri="{FF2B5EF4-FFF2-40B4-BE49-F238E27FC236}">
                <a16:creationId xmlns:a16="http://schemas.microsoft.com/office/drawing/2014/main" id="{4989C5B3-FC21-B05A-FC34-AD7077DE921F}"/>
              </a:ext>
            </a:extLst>
          </p:cNvPr>
          <p:cNvPicPr>
            <a:picLocks noChangeAspect="1"/>
          </p:cNvPicPr>
          <p:nvPr/>
        </p:nvPicPr>
        <p:blipFill>
          <a:blip r:embed="rId2"/>
          <a:stretch>
            <a:fillRect/>
          </a:stretch>
        </p:blipFill>
        <p:spPr>
          <a:xfrm>
            <a:off x="309034" y="950458"/>
            <a:ext cx="11377248" cy="5179885"/>
          </a:xfrm>
          <a:prstGeom prst="rect">
            <a:avLst/>
          </a:prstGeom>
        </p:spPr>
      </p:pic>
    </p:spTree>
    <p:extLst>
      <p:ext uri="{BB962C8B-B14F-4D97-AF65-F5344CB8AC3E}">
        <p14:creationId xmlns:p14="http://schemas.microsoft.com/office/powerpoint/2010/main" val="914455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521F43-F643-1CD8-83E1-9C3799A6B313}"/>
              </a:ext>
            </a:extLst>
          </p:cNvPr>
          <p:cNvSpPr>
            <a:spLocks noGrp="1"/>
          </p:cNvSpPr>
          <p:nvPr>
            <p:ph type="title"/>
          </p:nvPr>
        </p:nvSpPr>
        <p:spPr/>
        <p:txBody>
          <a:bodyPr/>
          <a:lstStyle/>
          <a:p>
            <a:endParaRPr lang="es-MX"/>
          </a:p>
        </p:txBody>
      </p:sp>
      <p:pic>
        <p:nvPicPr>
          <p:cNvPr id="6" name="Imagen 5">
            <a:extLst>
              <a:ext uri="{FF2B5EF4-FFF2-40B4-BE49-F238E27FC236}">
                <a16:creationId xmlns:a16="http://schemas.microsoft.com/office/drawing/2014/main" id="{6594B5E1-0625-9286-B125-9C6B3FA041AE}"/>
              </a:ext>
            </a:extLst>
          </p:cNvPr>
          <p:cNvPicPr>
            <a:picLocks noChangeAspect="1"/>
          </p:cNvPicPr>
          <p:nvPr/>
        </p:nvPicPr>
        <p:blipFill>
          <a:blip r:embed="rId2"/>
          <a:stretch>
            <a:fillRect/>
          </a:stretch>
        </p:blipFill>
        <p:spPr>
          <a:xfrm>
            <a:off x="506269" y="950458"/>
            <a:ext cx="11180014" cy="5179885"/>
          </a:xfrm>
          <a:prstGeom prst="rect">
            <a:avLst/>
          </a:prstGeom>
        </p:spPr>
      </p:pic>
    </p:spTree>
    <p:extLst>
      <p:ext uri="{BB962C8B-B14F-4D97-AF65-F5344CB8AC3E}">
        <p14:creationId xmlns:p14="http://schemas.microsoft.com/office/powerpoint/2010/main" val="838718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094A2-F299-1078-A65E-FF9382DCDADA}"/>
              </a:ext>
            </a:extLst>
          </p:cNvPr>
          <p:cNvSpPr>
            <a:spLocks noGrp="1"/>
          </p:cNvSpPr>
          <p:nvPr>
            <p:ph type="title"/>
          </p:nvPr>
        </p:nvSpPr>
        <p:spPr/>
        <p:txBody>
          <a:bodyPr/>
          <a:lstStyle/>
          <a:p>
            <a:r>
              <a:rPr lang="es-MX" dirty="0"/>
              <a:t>Paso 2: consultar el subgrafo </a:t>
            </a:r>
            <a:r>
              <a:rPr lang="es-MX" dirty="0" err="1"/>
              <a:t>reviews</a:t>
            </a:r>
            <a:endParaRPr lang="es-MX" dirty="0"/>
          </a:p>
        </p:txBody>
      </p:sp>
      <p:pic>
        <p:nvPicPr>
          <p:cNvPr id="4" name="Imagen 3">
            <a:extLst>
              <a:ext uri="{FF2B5EF4-FFF2-40B4-BE49-F238E27FC236}">
                <a16:creationId xmlns:a16="http://schemas.microsoft.com/office/drawing/2014/main" id="{FC70E4AF-0C20-996C-845A-AF7F0ABD9C98}"/>
              </a:ext>
            </a:extLst>
          </p:cNvPr>
          <p:cNvPicPr>
            <a:picLocks noChangeAspect="1"/>
          </p:cNvPicPr>
          <p:nvPr/>
        </p:nvPicPr>
        <p:blipFill>
          <a:blip r:embed="rId2"/>
          <a:stretch>
            <a:fillRect/>
          </a:stretch>
        </p:blipFill>
        <p:spPr>
          <a:xfrm>
            <a:off x="1367366" y="719145"/>
            <a:ext cx="8113694" cy="5630140"/>
          </a:xfrm>
          <a:prstGeom prst="rect">
            <a:avLst/>
          </a:prstGeom>
        </p:spPr>
      </p:pic>
    </p:spTree>
    <p:extLst>
      <p:ext uri="{BB962C8B-B14F-4D97-AF65-F5344CB8AC3E}">
        <p14:creationId xmlns:p14="http://schemas.microsoft.com/office/powerpoint/2010/main" val="34284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1458393-86D2-33ED-222D-9136208D2AD7}"/>
              </a:ext>
            </a:extLst>
          </p:cNvPr>
          <p:cNvSpPr>
            <a:spLocks noGrp="1"/>
          </p:cNvSpPr>
          <p:nvPr>
            <p:ph type="title"/>
          </p:nvPr>
        </p:nvSpPr>
        <p:spPr/>
        <p:txBody>
          <a:bodyPr/>
          <a:lstStyle/>
          <a:p>
            <a:r>
              <a:rPr lang="es-MX" dirty="0" err="1"/>
              <a:t>Supergrafo</a:t>
            </a:r>
            <a:endParaRPr lang="es-MX" dirty="0"/>
          </a:p>
        </p:txBody>
      </p:sp>
      <p:sp>
        <p:nvSpPr>
          <p:cNvPr id="10" name="Rectangle 52">
            <a:extLst>
              <a:ext uri="{FF2B5EF4-FFF2-40B4-BE49-F238E27FC236}">
                <a16:creationId xmlns:a16="http://schemas.microsoft.com/office/drawing/2014/main" id="{C0C79406-4D89-9D70-A700-E59ACB128E31}"/>
              </a:ext>
            </a:extLst>
          </p:cNvPr>
          <p:cNvSpPr/>
          <p:nvPr/>
        </p:nvSpPr>
        <p:spPr>
          <a:xfrm>
            <a:off x="392612" y="719145"/>
            <a:ext cx="3042004" cy="344932"/>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Enrutador</a:t>
            </a:r>
          </a:p>
        </p:txBody>
      </p:sp>
      <p:pic>
        <p:nvPicPr>
          <p:cNvPr id="4" name="Imagen 3">
            <a:extLst>
              <a:ext uri="{FF2B5EF4-FFF2-40B4-BE49-F238E27FC236}">
                <a16:creationId xmlns:a16="http://schemas.microsoft.com/office/drawing/2014/main" id="{86938112-41C3-0EAC-58A4-63EB1DE31038}"/>
              </a:ext>
            </a:extLst>
          </p:cNvPr>
          <p:cNvPicPr>
            <a:picLocks noChangeAspect="1"/>
          </p:cNvPicPr>
          <p:nvPr/>
        </p:nvPicPr>
        <p:blipFill>
          <a:blip r:embed="rId3"/>
          <a:stretch>
            <a:fillRect/>
          </a:stretch>
        </p:blipFill>
        <p:spPr>
          <a:xfrm>
            <a:off x="1558695" y="889001"/>
            <a:ext cx="10198469" cy="5632526"/>
          </a:xfrm>
          <a:prstGeom prst="rect">
            <a:avLst/>
          </a:prstGeom>
        </p:spPr>
      </p:pic>
    </p:spTree>
    <p:extLst>
      <p:ext uri="{BB962C8B-B14F-4D97-AF65-F5344CB8AC3E}">
        <p14:creationId xmlns:p14="http://schemas.microsoft.com/office/powerpoint/2010/main" val="354545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543E394-3A0A-57C8-8BDF-8412615B97BF}"/>
              </a:ext>
            </a:extLst>
          </p:cNvPr>
          <p:cNvSpPr>
            <a:spLocks noGrp="1"/>
          </p:cNvSpPr>
          <p:nvPr>
            <p:ph type="title"/>
          </p:nvPr>
        </p:nvSpPr>
        <p:spPr>
          <a:xfrm>
            <a:off x="309563" y="184150"/>
            <a:ext cx="10515600" cy="534988"/>
          </a:xfrm>
        </p:spPr>
        <p:txBody>
          <a:bodyPr/>
          <a:lstStyle/>
          <a:p>
            <a:r>
              <a:rPr lang="es-MX" dirty="0"/>
              <a:t>Paso 2: consultar el subgrafo </a:t>
            </a:r>
            <a:r>
              <a:rPr lang="es-MX" dirty="0" err="1"/>
              <a:t>reviews</a:t>
            </a:r>
            <a:endParaRPr lang="es-MX" dirty="0"/>
          </a:p>
        </p:txBody>
      </p:sp>
      <p:pic>
        <p:nvPicPr>
          <p:cNvPr id="6" name="Imagen 5">
            <a:extLst>
              <a:ext uri="{FF2B5EF4-FFF2-40B4-BE49-F238E27FC236}">
                <a16:creationId xmlns:a16="http://schemas.microsoft.com/office/drawing/2014/main" id="{A62590BC-AAE3-6CCE-327B-0DB8B3057220}"/>
              </a:ext>
            </a:extLst>
          </p:cNvPr>
          <p:cNvPicPr>
            <a:picLocks noChangeAspect="1"/>
          </p:cNvPicPr>
          <p:nvPr/>
        </p:nvPicPr>
        <p:blipFill>
          <a:blip r:embed="rId2">
            <a:clrChange>
              <a:clrFrom>
                <a:srgbClr val="391F93"/>
              </a:clrFrom>
              <a:clrTo>
                <a:srgbClr val="391F93">
                  <a:alpha val="0"/>
                </a:srgbClr>
              </a:clrTo>
            </a:clrChange>
          </a:blip>
          <a:stretch>
            <a:fillRect/>
          </a:stretch>
        </p:blipFill>
        <p:spPr>
          <a:xfrm>
            <a:off x="1045393" y="719145"/>
            <a:ext cx="8459652" cy="5810445"/>
          </a:xfrm>
          <a:prstGeom prst="rect">
            <a:avLst/>
          </a:prstGeom>
        </p:spPr>
      </p:pic>
    </p:spTree>
    <p:extLst>
      <p:ext uri="{BB962C8B-B14F-4D97-AF65-F5344CB8AC3E}">
        <p14:creationId xmlns:p14="http://schemas.microsoft.com/office/powerpoint/2010/main" val="3996130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BD454-CC70-9BE4-620B-818145088BC2}"/>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CB3315B5-D12D-EC56-45C2-FFFD56E1DEF2}"/>
              </a:ext>
            </a:extLst>
          </p:cNvPr>
          <p:cNvPicPr>
            <a:picLocks noChangeAspect="1"/>
          </p:cNvPicPr>
          <p:nvPr/>
        </p:nvPicPr>
        <p:blipFill>
          <a:blip r:embed="rId2"/>
          <a:stretch>
            <a:fillRect/>
          </a:stretch>
        </p:blipFill>
        <p:spPr>
          <a:xfrm>
            <a:off x="1148556" y="965073"/>
            <a:ext cx="9499167" cy="4907693"/>
          </a:xfrm>
          <a:prstGeom prst="rect">
            <a:avLst/>
          </a:prstGeom>
        </p:spPr>
      </p:pic>
    </p:spTree>
    <p:extLst>
      <p:ext uri="{BB962C8B-B14F-4D97-AF65-F5344CB8AC3E}">
        <p14:creationId xmlns:p14="http://schemas.microsoft.com/office/powerpoint/2010/main" val="29365653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98BC3-1114-E603-B399-7F5D51736256}"/>
              </a:ext>
            </a:extLst>
          </p:cNvPr>
          <p:cNvSpPr>
            <a:spLocks noGrp="1"/>
          </p:cNvSpPr>
          <p:nvPr>
            <p:ph type="title"/>
          </p:nvPr>
        </p:nvSpPr>
        <p:spPr/>
        <p:txBody>
          <a:bodyPr/>
          <a:lstStyle/>
          <a:p>
            <a:r>
              <a:rPr lang="es-MX" dirty="0"/>
              <a:t>Paso 3: consultar el </a:t>
            </a:r>
            <a:r>
              <a:rPr lang="es-MX" dirty="0" err="1"/>
              <a:t>locationssubgrafo</a:t>
            </a:r>
            <a:endParaRPr lang="es-MX" dirty="0"/>
          </a:p>
        </p:txBody>
      </p:sp>
      <p:pic>
        <p:nvPicPr>
          <p:cNvPr id="7" name="Imagen 6">
            <a:extLst>
              <a:ext uri="{FF2B5EF4-FFF2-40B4-BE49-F238E27FC236}">
                <a16:creationId xmlns:a16="http://schemas.microsoft.com/office/drawing/2014/main" id="{120EA4FF-152E-78C1-73D6-D982F93AA537}"/>
              </a:ext>
            </a:extLst>
          </p:cNvPr>
          <p:cNvPicPr>
            <a:picLocks noChangeAspect="1"/>
          </p:cNvPicPr>
          <p:nvPr/>
        </p:nvPicPr>
        <p:blipFill>
          <a:blip r:embed="rId2">
            <a:clrChange>
              <a:clrFrom>
                <a:srgbClr val="391F93"/>
              </a:clrFrom>
              <a:clrTo>
                <a:srgbClr val="391F93">
                  <a:alpha val="0"/>
                </a:srgbClr>
              </a:clrTo>
            </a:clrChange>
          </a:blip>
          <a:stretch>
            <a:fillRect/>
          </a:stretch>
        </p:blipFill>
        <p:spPr>
          <a:xfrm>
            <a:off x="840431" y="3016527"/>
            <a:ext cx="10511138" cy="3903159"/>
          </a:xfrm>
          <a:prstGeom prst="rect">
            <a:avLst/>
          </a:prstGeom>
        </p:spPr>
      </p:pic>
    </p:spTree>
    <p:extLst>
      <p:ext uri="{BB962C8B-B14F-4D97-AF65-F5344CB8AC3E}">
        <p14:creationId xmlns:p14="http://schemas.microsoft.com/office/powerpoint/2010/main" val="2703436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8A1608-829E-5CF0-A4FA-A30158A6CAE5}"/>
              </a:ext>
            </a:extLst>
          </p:cNvPr>
          <p:cNvSpPr>
            <a:spLocks noGrp="1"/>
          </p:cNvSpPr>
          <p:nvPr>
            <p:ph type="title"/>
          </p:nvPr>
        </p:nvSpPr>
        <p:spPr/>
        <p:txBody>
          <a:bodyPr/>
          <a:lstStyle/>
          <a:p>
            <a:endParaRPr lang="es-MX"/>
          </a:p>
        </p:txBody>
      </p:sp>
      <p:pic>
        <p:nvPicPr>
          <p:cNvPr id="6" name="Imagen 5">
            <a:extLst>
              <a:ext uri="{FF2B5EF4-FFF2-40B4-BE49-F238E27FC236}">
                <a16:creationId xmlns:a16="http://schemas.microsoft.com/office/drawing/2014/main" id="{E5025363-F627-943E-B736-ADFA0723E21C}"/>
              </a:ext>
            </a:extLst>
          </p:cNvPr>
          <p:cNvPicPr>
            <a:picLocks noChangeAspect="1"/>
          </p:cNvPicPr>
          <p:nvPr/>
        </p:nvPicPr>
        <p:blipFill>
          <a:blip r:embed="rId2">
            <a:clrChange>
              <a:clrFrom>
                <a:srgbClr val="391F93"/>
              </a:clrFrom>
              <a:clrTo>
                <a:srgbClr val="391F93">
                  <a:alpha val="0"/>
                </a:srgbClr>
              </a:clrTo>
            </a:clrChange>
          </a:blip>
          <a:stretch>
            <a:fillRect/>
          </a:stretch>
        </p:blipFill>
        <p:spPr>
          <a:xfrm>
            <a:off x="1127998" y="833251"/>
            <a:ext cx="8393371" cy="5256675"/>
          </a:xfrm>
          <a:prstGeom prst="rect">
            <a:avLst/>
          </a:prstGeom>
        </p:spPr>
      </p:pic>
    </p:spTree>
    <p:extLst>
      <p:ext uri="{BB962C8B-B14F-4D97-AF65-F5344CB8AC3E}">
        <p14:creationId xmlns:p14="http://schemas.microsoft.com/office/powerpoint/2010/main" val="1763155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70195-FF52-11F9-8C7D-5FF97B46D669}"/>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6D20CE3D-1C79-3188-A8A3-C4AEF04C4BAC}"/>
              </a:ext>
            </a:extLst>
          </p:cNvPr>
          <p:cNvPicPr>
            <a:picLocks noChangeAspect="1"/>
          </p:cNvPicPr>
          <p:nvPr/>
        </p:nvPicPr>
        <p:blipFill>
          <a:blip r:embed="rId2"/>
          <a:stretch>
            <a:fillRect/>
          </a:stretch>
        </p:blipFill>
        <p:spPr>
          <a:xfrm>
            <a:off x="1166333" y="1058531"/>
            <a:ext cx="8485667" cy="5339173"/>
          </a:xfrm>
          <a:prstGeom prst="rect">
            <a:avLst/>
          </a:prstGeom>
        </p:spPr>
      </p:pic>
    </p:spTree>
    <p:extLst>
      <p:ext uri="{BB962C8B-B14F-4D97-AF65-F5344CB8AC3E}">
        <p14:creationId xmlns:p14="http://schemas.microsoft.com/office/powerpoint/2010/main" val="489981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32D6BE-D866-00D0-4F68-871F14E109E5}"/>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EB89110A-25D9-1907-0EBA-7C9A58CE846D}"/>
              </a:ext>
            </a:extLst>
          </p:cNvPr>
          <p:cNvPicPr>
            <a:picLocks noChangeAspect="1"/>
          </p:cNvPicPr>
          <p:nvPr/>
        </p:nvPicPr>
        <p:blipFill>
          <a:blip r:embed="rId2"/>
          <a:stretch>
            <a:fillRect/>
          </a:stretch>
        </p:blipFill>
        <p:spPr>
          <a:xfrm>
            <a:off x="1218949" y="1051291"/>
            <a:ext cx="7562194" cy="5258087"/>
          </a:xfrm>
          <a:prstGeom prst="rect">
            <a:avLst/>
          </a:prstGeom>
        </p:spPr>
      </p:pic>
    </p:spTree>
    <p:extLst>
      <p:ext uri="{BB962C8B-B14F-4D97-AF65-F5344CB8AC3E}">
        <p14:creationId xmlns:p14="http://schemas.microsoft.com/office/powerpoint/2010/main" val="4203016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0EAD9-4F07-A577-04C5-E332778DD5C0}"/>
              </a:ext>
            </a:extLst>
          </p:cNvPr>
          <p:cNvSpPr>
            <a:spLocks noGrp="1"/>
          </p:cNvSpPr>
          <p:nvPr>
            <p:ph type="title"/>
          </p:nvPr>
        </p:nvSpPr>
        <p:spPr/>
        <p:txBody>
          <a:bodyPr/>
          <a:lstStyle/>
          <a:p>
            <a:r>
              <a:rPr lang="es-MX" dirty="0"/>
              <a:t>Paso 4: Envío de la respuesta final al cliente</a:t>
            </a:r>
          </a:p>
        </p:txBody>
      </p:sp>
      <p:pic>
        <p:nvPicPr>
          <p:cNvPr id="4" name="Imagen 3">
            <a:extLst>
              <a:ext uri="{FF2B5EF4-FFF2-40B4-BE49-F238E27FC236}">
                <a16:creationId xmlns:a16="http://schemas.microsoft.com/office/drawing/2014/main" id="{39714BF7-24FD-B748-0EE2-8D30610534AA}"/>
              </a:ext>
            </a:extLst>
          </p:cNvPr>
          <p:cNvPicPr>
            <a:picLocks noChangeAspect="1"/>
          </p:cNvPicPr>
          <p:nvPr/>
        </p:nvPicPr>
        <p:blipFill>
          <a:blip r:embed="rId2"/>
          <a:stretch>
            <a:fillRect/>
          </a:stretch>
        </p:blipFill>
        <p:spPr>
          <a:xfrm>
            <a:off x="965077" y="886671"/>
            <a:ext cx="10088353" cy="4977100"/>
          </a:xfrm>
          <a:prstGeom prst="rect">
            <a:avLst/>
          </a:prstGeom>
        </p:spPr>
      </p:pic>
    </p:spTree>
    <p:extLst>
      <p:ext uri="{BB962C8B-B14F-4D97-AF65-F5344CB8AC3E}">
        <p14:creationId xmlns:p14="http://schemas.microsoft.com/office/powerpoint/2010/main" val="3980704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F0EA4F-663D-BB79-03E6-05684EDF5B7B}"/>
              </a:ext>
            </a:extLst>
          </p:cNvPr>
          <p:cNvSpPr txBox="1">
            <a:spLocks/>
          </p:cNvSpPr>
          <p:nvPr/>
        </p:nvSpPr>
        <p:spPr>
          <a:xfrm>
            <a:off x="1540635" y="1929496"/>
            <a:ext cx="9860280"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defRPr/>
            </a:pPr>
            <a:r>
              <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rPr>
              <a:t>Curso. </a:t>
            </a:r>
            <a:r>
              <a:rPr kumimoji="0" lang="es-MX" sz="1400" b="0" i="0" u="none" strike="noStrike" kern="1200" cap="none" spc="0" normalizeH="0" baseline="0" noProof="0" dirty="0" err="1">
                <a:ln>
                  <a:noFill/>
                </a:ln>
                <a:solidFill>
                  <a:srgbClr val="F5AE18"/>
                </a:solidFill>
                <a:effectLst/>
                <a:uLnTx/>
                <a:uFillTx/>
                <a:latin typeface="+mn-lt"/>
                <a:ea typeface="Segoe UI Black" panose="020B0A02040204020203" pitchFamily="34" charset="0"/>
                <a:cs typeface="Segoe UI" panose="020B0502040204020203" pitchFamily="34" charset="0"/>
              </a:rPr>
              <a:t>GraphQL</a:t>
            </a:r>
            <a:endParaRPr kumimoji="0" lang="es-MX" sz="1400" b="0" i="0" u="none" strike="noStrike" kern="1200" cap="none" spc="0" normalizeH="0" baseline="0" noProof="0" dirty="0">
              <a:ln>
                <a:noFill/>
              </a:ln>
              <a:solidFill>
                <a:srgbClr val="F5AE18"/>
              </a:solidFill>
              <a:effectLst/>
              <a:uLnTx/>
              <a:uFillTx/>
              <a:latin typeface="+mn-lt"/>
              <a:ea typeface="Segoe UI Black" panose="020B0A02040204020203" pitchFamily="34" charset="0"/>
              <a:cs typeface="Segoe UI" panose="020B0502040204020203" pitchFamily="34" charset="0"/>
            </a:endParaRPr>
          </a:p>
          <a:p>
            <a:pPr algn="l">
              <a:lnSpc>
                <a:spcPct val="100000"/>
              </a:lnSpc>
              <a:defRPr/>
            </a:pPr>
            <a:r>
              <a:rPr kumimoji="0" lang="es-MX" sz="32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rPr>
              <a:t>Referencias</a:t>
            </a:r>
          </a:p>
          <a:p>
            <a:pPr algn="l">
              <a:lnSpc>
                <a:spcPct val="100000"/>
              </a:lnSpc>
              <a:defRPr/>
            </a:pPr>
            <a:endParaRPr kumimoji="0" lang="es-MX" sz="4400" b="1" i="0" u="none" strike="noStrike" kern="1200" cap="none" spc="0" normalizeH="0" baseline="0" noProof="0" dirty="0">
              <a:ln>
                <a:noFill/>
              </a:ln>
              <a:solidFill>
                <a:schemeClr val="bg1"/>
              </a:solidFill>
              <a:effectLst/>
              <a:uLnTx/>
              <a:uFillTx/>
              <a:latin typeface="+mn-lt"/>
              <a:ea typeface="Segoe UI Black" panose="020B0A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2CCD5715-D083-22EB-1838-1CF47C30FB91}"/>
              </a:ext>
            </a:extLst>
          </p:cNvPr>
          <p:cNvSpPr txBox="1"/>
          <p:nvPr/>
        </p:nvSpPr>
        <p:spPr>
          <a:xfrm>
            <a:off x="1487295" y="3677778"/>
            <a:ext cx="5508416" cy="307777"/>
          </a:xfrm>
          <a:prstGeom prst="rect">
            <a:avLst/>
          </a:prstGeom>
          <a:noFill/>
        </p:spPr>
        <p:txBody>
          <a:bodyPr wrap="square" rtlCol="0">
            <a:spAutoFit/>
          </a:bodyPr>
          <a:lstStyle/>
          <a:p>
            <a:pPr algn="l"/>
            <a:r>
              <a:rPr lang="es-MX" sz="1400" b="1" dirty="0">
                <a:solidFill>
                  <a:schemeClr val="bg2"/>
                </a:solidFill>
                <a:cs typeface="Arial" panose="020B0604020202020204" pitchFamily="34" charset="0"/>
              </a:rPr>
              <a:t>Isaí Fararoni Ramírez</a:t>
            </a:r>
          </a:p>
        </p:txBody>
      </p:sp>
      <p:sp>
        <p:nvSpPr>
          <p:cNvPr id="3" name="Título 3">
            <a:extLst>
              <a:ext uri="{FF2B5EF4-FFF2-40B4-BE49-F238E27FC236}">
                <a16:creationId xmlns:a16="http://schemas.microsoft.com/office/drawing/2014/main" id="{D8609E06-8D20-1E10-91AB-4F5169962708}"/>
              </a:ext>
            </a:extLst>
          </p:cNvPr>
          <p:cNvSpPr txBox="1">
            <a:spLocks/>
          </p:cNvSpPr>
          <p:nvPr/>
        </p:nvSpPr>
        <p:spPr>
          <a:xfrm>
            <a:off x="1485550" y="5148802"/>
            <a:ext cx="6620826" cy="402315"/>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1800" kern="1200">
                <a:solidFill>
                  <a:schemeClr val="accent1">
                    <a:lumMod val="50000"/>
                  </a:schemeClr>
                </a:solidFill>
                <a:latin typeface="+mn-lt"/>
                <a:ea typeface="+mj-ea"/>
                <a:cs typeface="Arial" panose="020B0604020202020204" pitchFamily="34" charset="0"/>
              </a:defRPr>
            </a:lvl1pPr>
          </a:lstStyle>
          <a:p>
            <a:r>
              <a:rPr lang="es-MX" sz="1200" b="1" dirty="0">
                <a:solidFill>
                  <a:schemeClr val="bg1"/>
                </a:solidFill>
              </a:rPr>
              <a:t>Ciudad de México, mayo 12 de 2024</a:t>
            </a:r>
            <a:endParaRPr lang="es-MX" sz="1200" i="1" dirty="0">
              <a:solidFill>
                <a:schemeClr val="bg1"/>
              </a:solidFill>
            </a:endParaRPr>
          </a:p>
        </p:txBody>
      </p:sp>
    </p:spTree>
    <p:extLst>
      <p:ext uri="{BB962C8B-B14F-4D97-AF65-F5344CB8AC3E}">
        <p14:creationId xmlns:p14="http://schemas.microsoft.com/office/powerpoint/2010/main" val="1281166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3594F-14DE-E5D2-5D43-200141A8836F}"/>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A3D1A0BD-0572-E594-E0DA-A0674C95D9A8}"/>
              </a:ext>
            </a:extLst>
          </p:cNvPr>
          <p:cNvPicPr>
            <a:picLocks noChangeAspect="1"/>
          </p:cNvPicPr>
          <p:nvPr/>
        </p:nvPicPr>
        <p:blipFill>
          <a:blip r:embed="rId2"/>
          <a:stretch>
            <a:fillRect/>
          </a:stretch>
        </p:blipFill>
        <p:spPr>
          <a:xfrm>
            <a:off x="588116" y="1016365"/>
            <a:ext cx="10101822" cy="5413464"/>
          </a:xfrm>
          <a:prstGeom prst="rect">
            <a:avLst/>
          </a:prstGeom>
        </p:spPr>
      </p:pic>
    </p:spTree>
    <p:extLst>
      <p:ext uri="{BB962C8B-B14F-4D97-AF65-F5344CB8AC3E}">
        <p14:creationId xmlns:p14="http://schemas.microsoft.com/office/powerpoint/2010/main" val="2486930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7546A-FED4-7EF6-807F-996F1204AD96}"/>
              </a:ext>
            </a:extLst>
          </p:cNvPr>
          <p:cNvSpPr>
            <a:spLocks noGrp="1"/>
          </p:cNvSpPr>
          <p:nvPr>
            <p:ph type="title"/>
          </p:nvPr>
        </p:nvSpPr>
        <p:spPr/>
        <p:txBody>
          <a:bodyPr/>
          <a:lstStyle/>
          <a:p>
            <a:r>
              <a:rPr lang="es-MX" dirty="0"/>
              <a:t>Proyecto</a:t>
            </a:r>
          </a:p>
        </p:txBody>
      </p:sp>
      <p:sp>
        <p:nvSpPr>
          <p:cNvPr id="4" name="CuadroTexto 3">
            <a:extLst>
              <a:ext uri="{FF2B5EF4-FFF2-40B4-BE49-F238E27FC236}">
                <a16:creationId xmlns:a16="http://schemas.microsoft.com/office/drawing/2014/main" id="{231451A9-C471-13CE-1C72-E08C5E3834ED}"/>
              </a:ext>
            </a:extLst>
          </p:cNvPr>
          <p:cNvSpPr txBox="1"/>
          <p:nvPr/>
        </p:nvSpPr>
        <p:spPr>
          <a:xfrm>
            <a:off x="866774" y="2374384"/>
            <a:ext cx="11033125" cy="769441"/>
          </a:xfrm>
          <a:prstGeom prst="rect">
            <a:avLst/>
          </a:prstGeom>
          <a:noFill/>
        </p:spPr>
        <p:txBody>
          <a:bodyPr wrap="square">
            <a:spAutoFit/>
          </a:bodyPr>
          <a:lstStyle/>
          <a:p>
            <a:r>
              <a:rPr lang="es-MX" sz="4400" b="1" dirty="0">
                <a:latin typeface="Courier New" panose="02070309020205020404" pitchFamily="49" charset="0"/>
                <a:cs typeface="Courier New" panose="02070309020205020404" pitchFamily="49" charset="0"/>
              </a:rPr>
              <a:t>Ejercicio </a:t>
            </a:r>
            <a:r>
              <a:rPr lang="es-MX" sz="4400" b="1">
                <a:latin typeface="Courier New" panose="02070309020205020404" pitchFamily="49" charset="0"/>
                <a:cs typeface="Courier New" panose="02070309020205020404" pitchFamily="49" charset="0"/>
              </a:rPr>
              <a:t>18 Referencias</a:t>
            </a:r>
            <a:endParaRPr lang="es-MX" sz="4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808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81458393-86D2-33ED-222D-9136208D2AD7}"/>
              </a:ext>
            </a:extLst>
          </p:cNvPr>
          <p:cNvSpPr>
            <a:spLocks noGrp="1"/>
          </p:cNvSpPr>
          <p:nvPr>
            <p:ph type="title"/>
          </p:nvPr>
        </p:nvSpPr>
        <p:spPr>
          <a:xfrm>
            <a:off x="270934" y="183614"/>
            <a:ext cx="10515600" cy="535531"/>
          </a:xfrm>
        </p:spPr>
        <p:txBody>
          <a:bodyPr/>
          <a:lstStyle/>
          <a:p>
            <a:r>
              <a:rPr lang="es-MX" dirty="0" err="1"/>
              <a:t>Supergrafo</a:t>
            </a:r>
            <a:endParaRPr lang="es-MX" dirty="0"/>
          </a:p>
        </p:txBody>
      </p:sp>
      <p:sp>
        <p:nvSpPr>
          <p:cNvPr id="10" name="Rectangle 52">
            <a:extLst>
              <a:ext uri="{FF2B5EF4-FFF2-40B4-BE49-F238E27FC236}">
                <a16:creationId xmlns:a16="http://schemas.microsoft.com/office/drawing/2014/main" id="{C0C79406-4D89-9D70-A700-E59ACB128E31}"/>
              </a:ext>
            </a:extLst>
          </p:cNvPr>
          <p:cNvSpPr/>
          <p:nvPr/>
        </p:nvSpPr>
        <p:spPr>
          <a:xfrm>
            <a:off x="392612" y="719144"/>
            <a:ext cx="4433388" cy="398455"/>
          </a:xfrm>
          <a:prstGeom prst="rect">
            <a:avLst/>
          </a:prstGeom>
          <a:noFill/>
          <a:effectLst/>
        </p:spPr>
        <p:txBody>
          <a:bodyPr wrap="square" lIns="0" tIns="0" rIns="0" bIns="0" anchor="t" anchorCtr="0">
            <a:noAutofit/>
          </a:bodyPr>
          <a:lstStyle/>
          <a:p>
            <a:r>
              <a:rPr lang="es-MX" sz="2000" b="1" dirty="0">
                <a:solidFill>
                  <a:schemeClr val="accent4"/>
                </a:solidFill>
                <a:latin typeface="Roboto" panose="02000000000000000000" pitchFamily="2" charset="0"/>
                <a:ea typeface="Roboto" panose="02000000000000000000" pitchFamily="2" charset="0"/>
                <a:cs typeface="Roboto" panose="02000000000000000000" pitchFamily="2" charset="0"/>
              </a:rPr>
              <a:t>Separación de responsabilidades</a:t>
            </a:r>
          </a:p>
        </p:txBody>
      </p:sp>
      <p:pic>
        <p:nvPicPr>
          <p:cNvPr id="3" name="Imagen 2">
            <a:extLst>
              <a:ext uri="{FF2B5EF4-FFF2-40B4-BE49-F238E27FC236}">
                <a16:creationId xmlns:a16="http://schemas.microsoft.com/office/drawing/2014/main" id="{6D3E09BD-3DB6-EA3C-F066-3DEA8D1A0291}"/>
              </a:ext>
            </a:extLst>
          </p:cNvPr>
          <p:cNvPicPr>
            <a:picLocks noChangeAspect="1"/>
          </p:cNvPicPr>
          <p:nvPr/>
        </p:nvPicPr>
        <p:blipFill>
          <a:blip r:embed="rId3"/>
          <a:stretch>
            <a:fillRect/>
          </a:stretch>
        </p:blipFill>
        <p:spPr>
          <a:xfrm>
            <a:off x="1330173" y="1463594"/>
            <a:ext cx="9901564" cy="5210791"/>
          </a:xfrm>
          <a:prstGeom prst="rect">
            <a:avLst/>
          </a:prstGeom>
        </p:spPr>
      </p:pic>
    </p:spTree>
    <p:extLst>
      <p:ext uri="{BB962C8B-B14F-4D97-AF65-F5344CB8AC3E}">
        <p14:creationId xmlns:p14="http://schemas.microsoft.com/office/powerpoint/2010/main" val="303625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ado 1">
      <a:majorFont>
        <a:latin typeface="Robot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6659</TotalTime>
  <Words>4072</Words>
  <Application>Microsoft Office PowerPoint</Application>
  <PresentationFormat>Panorámica</PresentationFormat>
  <Paragraphs>409</Paragraphs>
  <Slides>89</Slides>
  <Notes>63</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89</vt:i4>
      </vt:variant>
    </vt:vector>
  </HeadingPairs>
  <TitlesOfParts>
    <vt:vector size="102" baseType="lpstr">
      <vt:lpstr>Aptos</vt:lpstr>
      <vt:lpstr>Aptos Display</vt:lpstr>
      <vt:lpstr>Arial</vt:lpstr>
      <vt:lpstr>Calibri</vt:lpstr>
      <vt:lpstr>Consolas</vt:lpstr>
      <vt:lpstr>Courier New</vt:lpstr>
      <vt:lpstr>Inter</vt:lpstr>
      <vt:lpstr>Roboto</vt:lpstr>
      <vt:lpstr>Segoe UI</vt:lpstr>
      <vt:lpstr>Söhne</vt:lpstr>
      <vt:lpstr>var(--chakra-fonts-heading)</vt:lpstr>
      <vt:lpstr>Office Theme</vt:lpstr>
      <vt:lpstr>Diseño personalizado</vt:lpstr>
      <vt:lpstr>Presentación de PowerPoint</vt:lpstr>
      <vt:lpstr>Apollo Federation</vt:lpstr>
      <vt:lpstr>Introducción</vt:lpstr>
      <vt:lpstr>Introducción</vt:lpstr>
      <vt:lpstr>Supergrafo</vt:lpstr>
      <vt:lpstr>Supergrafo</vt:lpstr>
      <vt:lpstr>Supergrafo</vt:lpstr>
      <vt:lpstr>Supergrafo</vt:lpstr>
      <vt:lpstr>Supergrafo</vt:lpstr>
      <vt:lpstr>Presentación de PowerPoint</vt:lpstr>
      <vt:lpstr>Alternativas</vt:lpstr>
      <vt:lpstr>Presentación de PowerPoint</vt:lpstr>
      <vt:lpstr>Proyecto FlyBy </vt:lpstr>
      <vt:lpstr>Proyecto</vt:lpstr>
      <vt:lpstr>Crear una cuenta de Apollo Studio</vt:lpstr>
      <vt:lpstr>Crear una cuenta de Apollo Studio</vt:lpstr>
      <vt:lpstr>Presentación de PowerPoint</vt:lpstr>
      <vt:lpstr>Proyecto FlyBy </vt:lpstr>
      <vt:lpstr>Proyecto FlyBy </vt:lpstr>
      <vt:lpstr>Proyecto FlyBy </vt:lpstr>
      <vt:lpstr>Proyecto FlyBy </vt:lpstr>
      <vt:lpstr>Proyecto FlyBy </vt:lpstr>
      <vt:lpstr>Proyecto FlyBy </vt:lpstr>
      <vt:lpstr>Proyecto FlyBy </vt:lpstr>
      <vt:lpstr>Proyecto FlyBy </vt:lpstr>
      <vt:lpstr>Proyecto FlyBy </vt:lpstr>
      <vt:lpstr>Proyecto FlyBy </vt:lpstr>
      <vt:lpstr>Presentación de PowerPoint</vt:lpstr>
      <vt:lpstr>Subgrafo locations</vt:lpstr>
      <vt:lpstr>Subgrafo locations</vt:lpstr>
      <vt:lpstr>Subgrafo reviews</vt:lpstr>
      <vt:lpstr>Subgrafo locations</vt:lpstr>
      <vt:lpstr>Proyecto</vt:lpstr>
      <vt:lpstr>Convertir de grafos a subgrafos</vt:lpstr>
      <vt:lpstr>Proyecto</vt:lpstr>
      <vt:lpstr>Presentación de PowerPoint</vt:lpstr>
      <vt:lpstr>El flujo de trabajo de federación administrado</vt:lpstr>
      <vt:lpstr>Paso 1: los equipos construyen sus subgrafos</vt:lpstr>
      <vt:lpstr>Paso 1: los equipos construyen sus subgrafos</vt:lpstr>
      <vt:lpstr>Paso 2: crear un nuevo supergrafo en Apollo Studio</vt:lpstr>
      <vt:lpstr>Paso 3: Publicar subgrafos</vt:lpstr>
      <vt:lpstr>Paso 4: componer el esquema de supergrafo</vt:lpstr>
      <vt:lpstr>Paso 4: componer el esquema de supergrafo</vt:lpstr>
      <vt:lpstr>Paso 4: componer el esquema de supergrafo</vt:lpstr>
      <vt:lpstr>Paso 5: El enrutador sondea el enlace ascendente para obtener el último esquema de supergrafo.</vt:lpstr>
      <vt:lpstr>Paso 5: El enrutador sondea el enlace ascendente para obtener el último esquema de supergrafo.</vt:lpstr>
      <vt:lpstr>Presentación de PowerPoint</vt:lpstr>
      <vt:lpstr>Proyecto</vt:lpstr>
      <vt:lpstr>Presentación de PowerPoint</vt:lpstr>
      <vt:lpstr>Paso 1: La solicitud del cliente</vt:lpstr>
      <vt:lpstr>Paso 2: crear un plan de consulta</vt:lpstr>
      <vt:lpstr>Paso 2: crear un plan de consulta</vt:lpstr>
      <vt:lpstr>Paso 3: ejecutar el plan de consulta</vt:lpstr>
      <vt:lpstr>Paso 3: ejecutar el plan de consulta</vt:lpstr>
      <vt:lpstr>Paso 4: las respuestas del subgrafo</vt:lpstr>
      <vt:lpstr>Paso 5: enviar datos al cliente</vt:lpstr>
      <vt:lpstr>Resumen</vt:lpstr>
      <vt:lpstr>Proyecto</vt:lpstr>
      <vt:lpstr>Presentación de PowerPoint</vt:lpstr>
      <vt:lpstr>Presentación de PowerPoint</vt:lpstr>
      <vt:lpstr>Entidad</vt:lpstr>
      <vt:lpstr>Entidad  - Hacer referencia a la entidad</vt:lpstr>
      <vt:lpstr>Entidad  - Contribuir campos a la entidad.</vt:lpstr>
      <vt:lpstr>Cómo crear una entidad</vt:lpstr>
      <vt:lpstr>Cómo crear una entidad - Definir una clave primaria </vt:lpstr>
      <vt:lpstr>Cómo crear una entidad – 1 Definir una clave primaria </vt:lpstr>
      <vt:lpstr>Cómo crear una entidad – 2 Definir un resolver de referencia</vt:lpstr>
      <vt:lpstr>Cómo crear una entidad – 2 Definir una función resolver de referencia</vt:lpstr>
      <vt:lpstr>Representación de entidad </vt:lpstr>
      <vt:lpstr>Proyecto</vt:lpstr>
      <vt:lpstr>Presentación de PowerPoint</vt:lpstr>
      <vt:lpstr>Consulta de ejemplo</vt:lpstr>
      <vt:lpstr>Paso 1: Crear el plan de consulta</vt:lpstr>
      <vt:lpstr>Paso 1: Crear el plan de consulta</vt:lpstr>
      <vt:lpstr>Paso 1: Crear el plan de consulta</vt:lpstr>
      <vt:lpstr>Paso 1: Crear el plan de consulta</vt:lpstr>
      <vt:lpstr>Presentación de PowerPoint</vt:lpstr>
      <vt:lpstr>Presentación de PowerPoint</vt:lpstr>
      <vt:lpstr>Paso 2: consultar el subgrafo reviews</vt:lpstr>
      <vt:lpstr>Paso 2: consultar el subgrafo reviews</vt:lpstr>
      <vt:lpstr>Presentación de PowerPoint</vt:lpstr>
      <vt:lpstr>Paso 3: consultar el locationssubgrafo</vt:lpstr>
      <vt:lpstr>Presentación de PowerPoint</vt:lpstr>
      <vt:lpstr>Presentación de PowerPoint</vt:lpstr>
      <vt:lpstr>Presentación de PowerPoint</vt:lpstr>
      <vt:lpstr>Paso 4: Envío de la respuesta final al cliente</vt:lpstr>
      <vt:lpstr>Presentación de PowerPoint</vt:lpstr>
      <vt:lpstr>Presentación de PowerPoint</vt:lpstr>
      <vt:lpstr>Proyecto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 23</dc:creator>
  <cp:lastModifiedBy>Isai Fararoni Ramírez</cp:lastModifiedBy>
  <cp:revision>49</cp:revision>
  <cp:lastPrinted>2023-01-10T16:31:58Z</cp:lastPrinted>
  <dcterms:created xsi:type="dcterms:W3CDTF">2022-08-02T02:08:09Z</dcterms:created>
  <dcterms:modified xsi:type="dcterms:W3CDTF">2024-05-18T06:18:51Z</dcterms:modified>
</cp:coreProperties>
</file>